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4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6"/>
  </p:notesMasterIdLst>
  <p:sldIdLst>
    <p:sldId id="304" r:id="rId5"/>
    <p:sldId id="328" r:id="rId6"/>
    <p:sldId id="258" r:id="rId7"/>
    <p:sldId id="329" r:id="rId8"/>
    <p:sldId id="330" r:id="rId9"/>
    <p:sldId id="331" r:id="rId10"/>
    <p:sldId id="332" r:id="rId11"/>
    <p:sldId id="333" r:id="rId12"/>
    <p:sldId id="334" r:id="rId13"/>
    <p:sldId id="335" r:id="rId14"/>
    <p:sldId id="336" r:id="rId15"/>
    <p:sldId id="337" r:id="rId16"/>
    <p:sldId id="338" r:id="rId17"/>
    <p:sldId id="339" r:id="rId18"/>
    <p:sldId id="340" r:id="rId19"/>
    <p:sldId id="341" r:id="rId20"/>
    <p:sldId id="342" r:id="rId21"/>
    <p:sldId id="343" r:id="rId22"/>
    <p:sldId id="344" r:id="rId23"/>
    <p:sldId id="345" r:id="rId24"/>
    <p:sldId id="346" r:id="rId25"/>
    <p:sldId id="327" r:id="rId26"/>
    <p:sldId id="299" r:id="rId27"/>
    <p:sldId id="317" r:id="rId28"/>
    <p:sldId id="318" r:id="rId29"/>
    <p:sldId id="319" r:id="rId30"/>
    <p:sldId id="320" r:id="rId31"/>
    <p:sldId id="323" r:id="rId32"/>
    <p:sldId id="325" r:id="rId33"/>
    <p:sldId id="275" r:id="rId34"/>
    <p:sldId id="30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B18B51-B6F2-4580-BE34-7CC685922198}" v="714" dt="2022-11-29T01:17:59.1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750" autoAdjust="0"/>
  </p:normalViewPr>
  <p:slideViewPr>
    <p:cSldViewPr snapToGrid="0">
      <p:cViewPr varScale="1">
        <p:scale>
          <a:sx n="63" d="100"/>
          <a:sy n="63" d="100"/>
        </p:scale>
        <p:origin x="804" y="7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ya" userId="9f5be5eecc06adb8" providerId="LiveId" clId="{3DB18B51-B6F2-4580-BE34-7CC685922198}"/>
    <pc:docChg chg="custSel modSld">
      <pc:chgData name="Tanya" userId="9f5be5eecc06adb8" providerId="LiveId" clId="{3DB18B51-B6F2-4580-BE34-7CC685922198}" dt="2022-11-29T01:51:57.866" v="790" actId="1076"/>
      <pc:docMkLst>
        <pc:docMk/>
      </pc:docMkLst>
      <pc:sldChg chg="delSp mod">
        <pc:chgData name="Tanya" userId="9f5be5eecc06adb8" providerId="LiveId" clId="{3DB18B51-B6F2-4580-BE34-7CC685922198}" dt="2022-11-29T01:42:12.999" v="773" actId="478"/>
        <pc:sldMkLst>
          <pc:docMk/>
          <pc:sldMk cId="920173932" sldId="275"/>
        </pc:sldMkLst>
        <pc:spChg chg="del">
          <ac:chgData name="Tanya" userId="9f5be5eecc06adb8" providerId="LiveId" clId="{3DB18B51-B6F2-4580-BE34-7CC685922198}" dt="2022-11-29T01:42:12.999" v="773" actId="478"/>
          <ac:spMkLst>
            <pc:docMk/>
            <pc:sldMk cId="920173932" sldId="275"/>
            <ac:spMk id="5" creationId="{90A0DE57-FED1-462B-9C3B-B490B238436D}"/>
          </ac:spMkLst>
        </pc:spChg>
      </pc:sldChg>
      <pc:sldChg chg="delSp mod">
        <pc:chgData name="Tanya" userId="9f5be5eecc06adb8" providerId="LiveId" clId="{3DB18B51-B6F2-4580-BE34-7CC685922198}" dt="2022-11-29T01:42:43.355" v="780" actId="478"/>
        <pc:sldMkLst>
          <pc:docMk/>
          <pc:sldMk cId="2281914008" sldId="299"/>
        </pc:sldMkLst>
        <pc:spChg chg="del">
          <ac:chgData name="Tanya" userId="9f5be5eecc06adb8" providerId="LiveId" clId="{3DB18B51-B6F2-4580-BE34-7CC685922198}" dt="2022-11-29T01:42:43.355" v="780" actId="478"/>
          <ac:spMkLst>
            <pc:docMk/>
            <pc:sldMk cId="2281914008" sldId="299"/>
            <ac:spMk id="4" creationId="{57E114A7-DC0A-4A72-830D-FAA9026E9DDC}"/>
          </ac:spMkLst>
        </pc:spChg>
      </pc:sldChg>
      <pc:sldChg chg="addSp modSp mod">
        <pc:chgData name="Tanya" userId="9f5be5eecc06adb8" providerId="LiveId" clId="{3DB18B51-B6F2-4580-BE34-7CC685922198}" dt="2022-11-29T01:18:27.677" v="769" actId="1076"/>
        <pc:sldMkLst>
          <pc:docMk/>
          <pc:sldMk cId="1476137269" sldId="304"/>
        </pc:sldMkLst>
        <pc:spChg chg="add mod">
          <ac:chgData name="Tanya" userId="9f5be5eecc06adb8" providerId="LiveId" clId="{3DB18B51-B6F2-4580-BE34-7CC685922198}" dt="2022-11-29T01:18:27.677" v="769" actId="1076"/>
          <ac:spMkLst>
            <pc:docMk/>
            <pc:sldMk cId="1476137269" sldId="304"/>
            <ac:spMk id="3" creationId="{9C241DC4-10E0-DCA3-2BE6-9AF1336F83B3}"/>
          </ac:spMkLst>
        </pc:spChg>
      </pc:sldChg>
      <pc:sldChg chg="addSp delSp modSp mod">
        <pc:chgData name="Tanya" userId="9f5be5eecc06adb8" providerId="LiveId" clId="{3DB18B51-B6F2-4580-BE34-7CC685922198}" dt="2022-11-29T01:51:57.866" v="790" actId="1076"/>
        <pc:sldMkLst>
          <pc:docMk/>
          <pc:sldMk cId="2135673684" sldId="305"/>
        </pc:sldMkLst>
        <pc:spChg chg="add del mod">
          <ac:chgData name="Tanya" userId="9f5be5eecc06adb8" providerId="LiveId" clId="{3DB18B51-B6F2-4580-BE34-7CC685922198}" dt="2022-11-29T01:51:51.578" v="789" actId="478"/>
          <ac:spMkLst>
            <pc:docMk/>
            <pc:sldMk cId="2135673684" sldId="305"/>
            <ac:spMk id="3" creationId="{A4F6752D-81B7-44BD-A516-926F330814CD}"/>
          </ac:spMkLst>
        </pc:spChg>
        <pc:spChg chg="mod">
          <ac:chgData name="Tanya" userId="9f5be5eecc06adb8" providerId="LiveId" clId="{3DB18B51-B6F2-4580-BE34-7CC685922198}" dt="2022-11-29T01:51:57.866" v="790" actId="1076"/>
          <ac:spMkLst>
            <pc:docMk/>
            <pc:sldMk cId="2135673684" sldId="305"/>
            <ac:spMk id="36" creationId="{3FB3C754-C1FE-4D2D-9890-A8353F1E8DE8}"/>
          </ac:spMkLst>
        </pc:spChg>
        <pc:spChg chg="del">
          <ac:chgData name="Tanya" userId="9f5be5eecc06adb8" providerId="LiveId" clId="{3DB18B51-B6F2-4580-BE34-7CC685922198}" dt="2022-11-29T01:51:49.223" v="788" actId="478"/>
          <ac:spMkLst>
            <pc:docMk/>
            <pc:sldMk cId="2135673684" sldId="305"/>
            <ac:spMk id="37" creationId="{F8701B31-AB7C-4E0A-952E-ACAC522AF3F8}"/>
          </ac:spMkLst>
        </pc:spChg>
      </pc:sldChg>
      <pc:sldChg chg="delSp mod">
        <pc:chgData name="Tanya" userId="9f5be5eecc06adb8" providerId="LiveId" clId="{3DB18B51-B6F2-4580-BE34-7CC685922198}" dt="2022-11-29T01:42:39.675" v="779" actId="478"/>
        <pc:sldMkLst>
          <pc:docMk/>
          <pc:sldMk cId="2175401951" sldId="317"/>
        </pc:sldMkLst>
        <pc:spChg chg="del">
          <ac:chgData name="Tanya" userId="9f5be5eecc06adb8" providerId="LiveId" clId="{3DB18B51-B6F2-4580-BE34-7CC685922198}" dt="2022-11-29T01:42:39.675" v="779" actId="478"/>
          <ac:spMkLst>
            <pc:docMk/>
            <pc:sldMk cId="2175401951" sldId="317"/>
            <ac:spMk id="4" creationId="{57E114A7-DC0A-4A72-830D-FAA9026E9DDC}"/>
          </ac:spMkLst>
        </pc:spChg>
      </pc:sldChg>
      <pc:sldChg chg="delSp mod">
        <pc:chgData name="Tanya" userId="9f5be5eecc06adb8" providerId="LiveId" clId="{3DB18B51-B6F2-4580-BE34-7CC685922198}" dt="2022-11-29T01:42:35.310" v="778" actId="478"/>
        <pc:sldMkLst>
          <pc:docMk/>
          <pc:sldMk cId="2859051954" sldId="318"/>
        </pc:sldMkLst>
        <pc:spChg chg="del">
          <ac:chgData name="Tanya" userId="9f5be5eecc06adb8" providerId="LiveId" clId="{3DB18B51-B6F2-4580-BE34-7CC685922198}" dt="2022-11-29T01:42:35.310" v="778" actId="478"/>
          <ac:spMkLst>
            <pc:docMk/>
            <pc:sldMk cId="2859051954" sldId="318"/>
            <ac:spMk id="4" creationId="{57E114A7-DC0A-4A72-830D-FAA9026E9DDC}"/>
          </ac:spMkLst>
        </pc:spChg>
      </pc:sldChg>
      <pc:sldChg chg="delSp mod">
        <pc:chgData name="Tanya" userId="9f5be5eecc06adb8" providerId="LiveId" clId="{3DB18B51-B6F2-4580-BE34-7CC685922198}" dt="2022-11-29T01:42:30.064" v="777" actId="478"/>
        <pc:sldMkLst>
          <pc:docMk/>
          <pc:sldMk cId="131531014" sldId="319"/>
        </pc:sldMkLst>
        <pc:spChg chg="del">
          <ac:chgData name="Tanya" userId="9f5be5eecc06adb8" providerId="LiveId" clId="{3DB18B51-B6F2-4580-BE34-7CC685922198}" dt="2022-11-29T01:42:30.064" v="777" actId="478"/>
          <ac:spMkLst>
            <pc:docMk/>
            <pc:sldMk cId="131531014" sldId="319"/>
            <ac:spMk id="4" creationId="{57E114A7-DC0A-4A72-830D-FAA9026E9DDC}"/>
          </ac:spMkLst>
        </pc:spChg>
      </pc:sldChg>
      <pc:sldChg chg="delSp mod">
        <pc:chgData name="Tanya" userId="9f5be5eecc06adb8" providerId="LiveId" clId="{3DB18B51-B6F2-4580-BE34-7CC685922198}" dt="2022-11-29T01:42:25.724" v="776" actId="478"/>
        <pc:sldMkLst>
          <pc:docMk/>
          <pc:sldMk cId="2247788605" sldId="320"/>
        </pc:sldMkLst>
        <pc:spChg chg="del">
          <ac:chgData name="Tanya" userId="9f5be5eecc06adb8" providerId="LiveId" clId="{3DB18B51-B6F2-4580-BE34-7CC685922198}" dt="2022-11-29T01:42:25.724" v="776" actId="478"/>
          <ac:spMkLst>
            <pc:docMk/>
            <pc:sldMk cId="2247788605" sldId="320"/>
            <ac:spMk id="4" creationId="{57E114A7-DC0A-4A72-830D-FAA9026E9DDC}"/>
          </ac:spMkLst>
        </pc:spChg>
      </pc:sldChg>
      <pc:sldChg chg="delSp mod">
        <pc:chgData name="Tanya" userId="9f5be5eecc06adb8" providerId="LiveId" clId="{3DB18B51-B6F2-4580-BE34-7CC685922198}" dt="2022-11-29T01:42:21.822" v="775" actId="478"/>
        <pc:sldMkLst>
          <pc:docMk/>
          <pc:sldMk cId="3228471250" sldId="323"/>
        </pc:sldMkLst>
        <pc:spChg chg="del">
          <ac:chgData name="Tanya" userId="9f5be5eecc06adb8" providerId="LiveId" clId="{3DB18B51-B6F2-4580-BE34-7CC685922198}" dt="2022-11-29T01:42:21.822" v="775" actId="478"/>
          <ac:spMkLst>
            <pc:docMk/>
            <pc:sldMk cId="3228471250" sldId="323"/>
            <ac:spMk id="5" creationId="{20F9FDD5-17DD-4E86-859F-12FD2CEFA8FE}"/>
          </ac:spMkLst>
        </pc:spChg>
      </pc:sldChg>
      <pc:sldChg chg="delSp mod">
        <pc:chgData name="Tanya" userId="9f5be5eecc06adb8" providerId="LiveId" clId="{3DB18B51-B6F2-4580-BE34-7CC685922198}" dt="2022-11-29T01:42:17.414" v="774" actId="478"/>
        <pc:sldMkLst>
          <pc:docMk/>
          <pc:sldMk cId="269759503" sldId="325"/>
        </pc:sldMkLst>
        <pc:spChg chg="del">
          <ac:chgData name="Tanya" userId="9f5be5eecc06adb8" providerId="LiveId" clId="{3DB18B51-B6F2-4580-BE34-7CC685922198}" dt="2022-11-29T01:42:17.414" v="774" actId="478"/>
          <ac:spMkLst>
            <pc:docMk/>
            <pc:sldMk cId="269759503" sldId="325"/>
            <ac:spMk id="5" creationId="{20F9FDD5-17DD-4E86-859F-12FD2CEFA8FE}"/>
          </ac:spMkLst>
        </pc:spChg>
      </pc:sldChg>
      <pc:sldChg chg="delSp modSp mod modAnim">
        <pc:chgData name="Tanya" userId="9f5be5eecc06adb8" providerId="LiveId" clId="{3DB18B51-B6F2-4580-BE34-7CC685922198}" dt="2022-11-29T01:18:51.282" v="770" actId="478"/>
        <pc:sldMkLst>
          <pc:docMk/>
          <pc:sldMk cId="4217148794" sldId="328"/>
        </pc:sldMkLst>
        <pc:spChg chg="del">
          <ac:chgData name="Tanya" userId="9f5be5eecc06adb8" providerId="LiveId" clId="{3DB18B51-B6F2-4580-BE34-7CC685922198}" dt="2022-11-29T01:18:51.282" v="770" actId="478"/>
          <ac:spMkLst>
            <pc:docMk/>
            <pc:sldMk cId="4217148794" sldId="328"/>
            <ac:spMk id="4" creationId="{57E114A7-DC0A-4A72-830D-FAA9026E9DDC}"/>
          </ac:spMkLst>
        </pc:spChg>
        <pc:spChg chg="mod">
          <ac:chgData name="Tanya" userId="9f5be5eecc06adb8" providerId="LiveId" clId="{3DB18B51-B6F2-4580-BE34-7CC685922198}" dt="2022-11-29T00:40:20.131" v="44" actId="1076"/>
          <ac:spMkLst>
            <pc:docMk/>
            <pc:sldMk cId="4217148794" sldId="328"/>
            <ac:spMk id="5" creationId="{D1D11313-3F94-5E65-B9ED-BAC9ED5F400D}"/>
          </ac:spMkLst>
        </pc:spChg>
        <pc:spChg chg="del">
          <ac:chgData name="Tanya" userId="9f5be5eecc06adb8" providerId="LiveId" clId="{3DB18B51-B6F2-4580-BE34-7CC685922198}" dt="2022-11-29T00:39:53.116" v="36" actId="478"/>
          <ac:spMkLst>
            <pc:docMk/>
            <pc:sldMk cId="4217148794" sldId="328"/>
            <ac:spMk id="6" creationId="{D56F2336-95DF-7B93-685A-F793D8D5899E}"/>
          </ac:spMkLst>
        </pc:spChg>
        <pc:spChg chg="mod">
          <ac:chgData name="Tanya" userId="9f5be5eecc06adb8" providerId="LiveId" clId="{3DB18B51-B6F2-4580-BE34-7CC685922198}" dt="2022-11-29T00:51:27.304" v="760" actId="1076"/>
          <ac:spMkLst>
            <pc:docMk/>
            <pc:sldMk cId="4217148794" sldId="328"/>
            <ac:spMk id="7" creationId="{29CA6B82-D841-1C0D-6C74-C716A95C4B0E}"/>
          </ac:spMkLst>
        </pc:spChg>
        <pc:spChg chg="del">
          <ac:chgData name="Tanya" userId="9f5be5eecc06adb8" providerId="LiveId" clId="{3DB18B51-B6F2-4580-BE34-7CC685922198}" dt="2022-11-29T00:39:54.899" v="37" actId="478"/>
          <ac:spMkLst>
            <pc:docMk/>
            <pc:sldMk cId="4217148794" sldId="328"/>
            <ac:spMk id="8" creationId="{F635E55E-684D-2C6E-B535-F3F6B69A64CE}"/>
          </ac:spMkLst>
        </pc:spChg>
        <pc:spChg chg="mod">
          <ac:chgData name="Tanya" userId="9f5be5eecc06adb8" providerId="LiveId" clId="{3DB18B51-B6F2-4580-BE34-7CC685922198}" dt="2022-11-29T00:52:44.888" v="761" actId="313"/>
          <ac:spMkLst>
            <pc:docMk/>
            <pc:sldMk cId="4217148794" sldId="328"/>
            <ac:spMk id="27" creationId="{DF76167E-6D7F-326F-6837-2F70C4511417}"/>
          </ac:spMkLst>
        </pc:spChg>
      </pc:sldChg>
      <pc:sldChg chg="delSp mod">
        <pc:chgData name="Tanya" userId="9f5be5eecc06adb8" providerId="LiveId" clId="{3DB18B51-B6F2-4580-BE34-7CC685922198}" dt="2022-11-29T01:18:57.784" v="771" actId="478"/>
        <pc:sldMkLst>
          <pc:docMk/>
          <pc:sldMk cId="3926578701" sldId="329"/>
        </pc:sldMkLst>
        <pc:spChg chg="del">
          <ac:chgData name="Tanya" userId="9f5be5eecc06adb8" providerId="LiveId" clId="{3DB18B51-B6F2-4580-BE34-7CC685922198}" dt="2022-11-29T01:18:57.784" v="771" actId="478"/>
          <ac:spMkLst>
            <pc:docMk/>
            <pc:sldMk cId="3926578701" sldId="329"/>
            <ac:spMk id="4" creationId="{57E114A7-DC0A-4A72-830D-FAA9026E9DDC}"/>
          </ac:spMkLst>
        </pc:spChg>
      </pc:sldChg>
      <pc:sldChg chg="delSp mod">
        <pc:chgData name="Tanya" userId="9f5be5eecc06adb8" providerId="LiveId" clId="{3DB18B51-B6F2-4580-BE34-7CC685922198}" dt="2022-11-29T01:19:04.066" v="772" actId="478"/>
        <pc:sldMkLst>
          <pc:docMk/>
          <pc:sldMk cId="1730598568" sldId="330"/>
        </pc:sldMkLst>
        <pc:spChg chg="del">
          <ac:chgData name="Tanya" userId="9f5be5eecc06adb8" providerId="LiveId" clId="{3DB18B51-B6F2-4580-BE34-7CC685922198}" dt="2022-11-29T01:19:04.066" v="772" actId="478"/>
          <ac:spMkLst>
            <pc:docMk/>
            <pc:sldMk cId="1730598568" sldId="330"/>
            <ac:spMk id="4" creationId="{57E114A7-DC0A-4A72-830D-FAA9026E9DDC}"/>
          </ac:spMkLst>
        </pc:spChg>
      </pc:sldChg>
      <pc:sldChg chg="delSp mod">
        <pc:chgData name="Tanya" userId="9f5be5eecc06adb8" providerId="LiveId" clId="{3DB18B51-B6F2-4580-BE34-7CC685922198}" dt="2022-11-29T01:43:12.741" v="785" actId="478"/>
        <pc:sldMkLst>
          <pc:docMk/>
          <pc:sldMk cId="81404492" sldId="331"/>
        </pc:sldMkLst>
        <pc:spChg chg="del">
          <ac:chgData name="Tanya" userId="9f5be5eecc06adb8" providerId="LiveId" clId="{3DB18B51-B6F2-4580-BE34-7CC685922198}" dt="2022-11-29T01:43:12.741" v="785" actId="478"/>
          <ac:spMkLst>
            <pc:docMk/>
            <pc:sldMk cId="81404492" sldId="331"/>
            <ac:spMk id="13" creationId="{1B917376-1064-7721-CD72-A0834D547F95}"/>
          </ac:spMkLst>
        </pc:spChg>
      </pc:sldChg>
      <pc:sldChg chg="delSp mod">
        <pc:chgData name="Tanya" userId="9f5be5eecc06adb8" providerId="LiveId" clId="{3DB18B51-B6F2-4580-BE34-7CC685922198}" dt="2022-11-29T01:43:07.207" v="784" actId="478"/>
        <pc:sldMkLst>
          <pc:docMk/>
          <pc:sldMk cId="2944696410" sldId="332"/>
        </pc:sldMkLst>
        <pc:spChg chg="del">
          <ac:chgData name="Tanya" userId="9f5be5eecc06adb8" providerId="LiveId" clId="{3DB18B51-B6F2-4580-BE34-7CC685922198}" dt="2022-11-29T01:43:07.207" v="784" actId="478"/>
          <ac:spMkLst>
            <pc:docMk/>
            <pc:sldMk cId="2944696410" sldId="332"/>
            <ac:spMk id="13" creationId="{1B917376-1064-7721-CD72-A0834D547F95}"/>
          </ac:spMkLst>
        </pc:spChg>
      </pc:sldChg>
      <pc:sldChg chg="delSp mod">
        <pc:chgData name="Tanya" userId="9f5be5eecc06adb8" providerId="LiveId" clId="{3DB18B51-B6F2-4580-BE34-7CC685922198}" dt="2022-11-29T01:43:02.457" v="783" actId="478"/>
        <pc:sldMkLst>
          <pc:docMk/>
          <pc:sldMk cId="3147415796" sldId="333"/>
        </pc:sldMkLst>
        <pc:spChg chg="del">
          <ac:chgData name="Tanya" userId="9f5be5eecc06adb8" providerId="LiveId" clId="{3DB18B51-B6F2-4580-BE34-7CC685922198}" dt="2022-11-29T01:43:02.457" v="783" actId="478"/>
          <ac:spMkLst>
            <pc:docMk/>
            <pc:sldMk cId="3147415796" sldId="333"/>
            <ac:spMk id="13" creationId="{1B917376-1064-7721-CD72-A0834D547F95}"/>
          </ac:spMkLst>
        </pc:spChg>
      </pc:sldChg>
      <pc:sldChg chg="delSp mod">
        <pc:chgData name="Tanya" userId="9f5be5eecc06adb8" providerId="LiveId" clId="{3DB18B51-B6F2-4580-BE34-7CC685922198}" dt="2022-11-29T01:42:57.928" v="782" actId="478"/>
        <pc:sldMkLst>
          <pc:docMk/>
          <pc:sldMk cId="553920611" sldId="334"/>
        </pc:sldMkLst>
        <pc:spChg chg="del">
          <ac:chgData name="Tanya" userId="9f5be5eecc06adb8" providerId="LiveId" clId="{3DB18B51-B6F2-4580-BE34-7CC685922198}" dt="2022-11-29T01:42:57.928" v="782" actId="478"/>
          <ac:spMkLst>
            <pc:docMk/>
            <pc:sldMk cId="553920611" sldId="334"/>
            <ac:spMk id="13" creationId="{1B917376-1064-7721-CD72-A0834D547F95}"/>
          </ac:spMkLst>
        </pc:spChg>
      </pc:sldChg>
      <pc:sldChg chg="delSp mod">
        <pc:chgData name="Tanya" userId="9f5be5eecc06adb8" providerId="LiveId" clId="{3DB18B51-B6F2-4580-BE34-7CC685922198}" dt="2022-11-29T01:42:53.100" v="781" actId="478"/>
        <pc:sldMkLst>
          <pc:docMk/>
          <pc:sldMk cId="3585190447" sldId="335"/>
        </pc:sldMkLst>
        <pc:spChg chg="del">
          <ac:chgData name="Tanya" userId="9f5be5eecc06adb8" providerId="LiveId" clId="{3DB18B51-B6F2-4580-BE34-7CC685922198}" dt="2022-11-29T01:42:53.100" v="781" actId="478"/>
          <ac:spMkLst>
            <pc:docMk/>
            <pc:sldMk cId="3585190447" sldId="335"/>
            <ac:spMk id="13" creationId="{1B917376-1064-7721-CD72-A0834D547F95}"/>
          </ac:spMkLst>
        </pc:spChg>
      </pc:sldChg>
      <pc:sldChg chg="mod modShow">
        <pc:chgData name="Tanya" userId="9f5be5eecc06adb8" providerId="LiveId" clId="{3DB18B51-B6F2-4580-BE34-7CC685922198}" dt="2022-11-29T01:44:14.013" v="786" actId="729"/>
        <pc:sldMkLst>
          <pc:docMk/>
          <pc:sldMk cId="2448034343" sldId="338"/>
        </pc:sldMkLst>
      </pc:sldChg>
      <pc:sldChg chg="mod modShow">
        <pc:chgData name="Tanya" userId="9f5be5eecc06adb8" providerId="LiveId" clId="{3DB18B51-B6F2-4580-BE34-7CC685922198}" dt="2022-11-29T01:44:17.232" v="787" actId="729"/>
        <pc:sldMkLst>
          <pc:docMk/>
          <pc:sldMk cId="784544964" sldId="340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28T22:05:47.66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1,'6963'0,"-6951"0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28T22:07:30.22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0,'6459'0,"-6439"0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28T22:07:41.73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0,'6483'0,"-6471"0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28T22:07:55.01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0,'6609'0,"-6600"0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28T22:08:09.63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1,'6409'0,"-6399"0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28T22:08:16.61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1,'6464'0,"-6462"0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28T22:08:29.04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0,'6504'0,"-6487"0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28T22:08:35.71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0,'6406'0,"-6396"0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28T22:08:41.99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0,'6617'0,"-6605"0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28T22:53:21.92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0,'2076'0,"-2064"0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28T22:53:28.72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1,'3040'0,"-3022"0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28T22:06:04.84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28T22:53:36.89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0,'2076'0,"-2064"0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28T22:53:36.89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1,'3040'0,"-3022"0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28T22:06:14.75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6553 0,'-6532'0,"6512"0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28T22:06:24.27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1,'6533'0,"-6526"0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28T22:06:42.23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1,'6672'0,"-6679"0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28T22:06:47.31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1,'6486'0,"-6470"0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28T22:06:58.87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1,'6458'0,"-6445"0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28T22:07:08.67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1,'6608'0,"-6587"0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28T22:07:19.19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0,'6544'0,"-6534"0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8/9/2023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256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387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987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532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2504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296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1514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0694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5605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9878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967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7559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8600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9558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3520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172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872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609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831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30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10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052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300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ctangle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6.53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anchor="b">
            <a:normAutofit/>
          </a:bodyPr>
          <a:lstStyle>
            <a:lvl1pPr algn="l">
              <a:defRPr sz="3800" b="1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10" name="Picture Placeholder 16" descr="abstract colorful illustration of building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Growth Strategy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grpSp>
        <p:nvGrpSpPr>
          <p:cNvPr id="956" name="Picture Placeholder 1925" descr="abstract colorful illustration of building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59" name="Footer Placeholder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3544" y="2670048"/>
            <a:ext cx="4901184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532888"/>
            <a:ext cx="51663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7" name="Text Placeholder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24" y="1825625"/>
            <a:ext cx="1036015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icture Placeholder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Picture Placeholder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Picture Placeholder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71" name="Picture Placeholder 986" descr="abstract colorful illustration of building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ummar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icture Placeholder 20" descr="abstract colorful illustration of building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hank Yo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grpSp>
        <p:nvGrpSpPr>
          <p:cNvPr id="10" name="Picture Placeholder 44" descr="abstract colorful illustration of buildings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Picture Placeholder 57" descr="abstract colorful illustration of building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icture Placeholder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duct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Picture Placeholder 1029" descr="abstract colorful illustration of building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7" name="Picture Placeholder 795" descr="abstract colorful illustration of building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microsoft.com/office/2007/relationships/hdphoto" Target="../media/hdphoto1.wdp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sobhanmoosavi/us-accident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accident-severity.herokuapp.com/" TargetMode="Externa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21" Type="http://schemas.openxmlformats.org/officeDocument/2006/relationships/customXml" Target="../ink/ink9.xml"/><Relationship Id="rId34" Type="http://schemas.openxmlformats.org/officeDocument/2006/relationships/image" Target="../media/image17.png"/><Relationship Id="rId7" Type="http://schemas.openxmlformats.org/officeDocument/2006/relationships/customXml" Target="../ink/ink2.xml"/><Relationship Id="rId12" Type="http://schemas.openxmlformats.org/officeDocument/2006/relationships/image" Target="../media/image6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customXml" Target="../ink/ink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11" Type="http://schemas.openxmlformats.org/officeDocument/2006/relationships/customXml" Target="../ink/ink4.xml"/><Relationship Id="rId24" Type="http://schemas.openxmlformats.org/officeDocument/2006/relationships/image" Target="../media/image12.png"/><Relationship Id="rId32" Type="http://schemas.openxmlformats.org/officeDocument/2006/relationships/image" Target="../media/image16.png"/><Relationship Id="rId37" Type="http://schemas.openxmlformats.org/officeDocument/2006/relationships/image" Target="../media/image18.png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14.png"/><Relationship Id="rId36" Type="http://schemas.openxmlformats.org/officeDocument/2006/relationships/customXml" Target="../ink/ink17.xml"/><Relationship Id="rId10" Type="http://schemas.openxmlformats.org/officeDocument/2006/relationships/image" Target="../media/image5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" Type="http://schemas.openxmlformats.org/officeDocument/2006/relationships/image" Target="../media/image2.png"/><Relationship Id="rId9" Type="http://schemas.openxmlformats.org/officeDocument/2006/relationships/customXml" Target="../ink/ink3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customXml" Target="../ink/ink12.xml"/><Relationship Id="rId30" Type="http://schemas.openxmlformats.org/officeDocument/2006/relationships/image" Target="../media/image15.png"/><Relationship Id="rId35" Type="http://schemas.openxmlformats.org/officeDocument/2006/relationships/customXml" Target="../ink/ink16.xml"/><Relationship Id="rId8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9.xml"/><Relationship Id="rId5" Type="http://schemas.openxmlformats.org/officeDocument/2006/relationships/image" Target="../media/image20.png"/><Relationship Id="rId4" Type="http://schemas.openxmlformats.org/officeDocument/2006/relationships/customXml" Target="../ink/ink18.xml"/><Relationship Id="rId9" Type="http://schemas.openxmlformats.org/officeDocument/2006/relationships/customXml" Target="../ink/ink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7376" y="1874520"/>
            <a:ext cx="4379976" cy="2331720"/>
          </a:xfrm>
        </p:spPr>
        <p:txBody>
          <a:bodyPr>
            <a:normAutofit/>
          </a:bodyPr>
          <a:lstStyle/>
          <a:p>
            <a:r>
              <a:rPr lang="en-US" dirty="0"/>
              <a:t>Accident severity prediction</a:t>
            </a:r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DEE01341-90B6-6D5D-6115-B91E00B8FF99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11/28/2022</a:t>
            </a:r>
            <a:endParaRPr lang="en-US" dirty="0"/>
          </a:p>
        </p:txBody>
      </p:sp>
      <p:sp>
        <p:nvSpPr>
          <p:cNvPr id="3" name="Text Placeholder 36">
            <a:extLst>
              <a:ext uri="{FF2B5EF4-FFF2-40B4-BE49-F238E27FC236}">
                <a16:creationId xmlns:a16="http://schemas.microsoft.com/office/drawing/2014/main" id="{9C241DC4-10E0-DCA3-2BE6-9AF1336F83B3}"/>
              </a:ext>
            </a:extLst>
          </p:cNvPr>
          <p:cNvSpPr txBox="1">
            <a:spLocks/>
          </p:cNvSpPr>
          <p:nvPr/>
        </p:nvSpPr>
        <p:spPr>
          <a:xfrm>
            <a:off x="7910944" y="5639592"/>
            <a:ext cx="3505201" cy="17986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000" dirty="0"/>
              <a:t>Kartik </a:t>
            </a:r>
            <a:r>
              <a:rPr lang="en-US" sz="2000" dirty="0" err="1"/>
              <a:t>Lande</a:t>
            </a:r>
            <a:endParaRPr lang="en-US" sz="2000" dirty="0"/>
          </a:p>
          <a:p>
            <a:pPr marL="0" indent="0" algn="r">
              <a:buNone/>
            </a:pPr>
            <a:r>
              <a:rPr lang="en-US" sz="2000" dirty="0"/>
              <a:t>Dhruv </a:t>
            </a:r>
            <a:r>
              <a:rPr lang="en-US" sz="2000" dirty="0" err="1"/>
              <a:t>Brahmankar</a:t>
            </a:r>
            <a:endParaRPr lang="en-US" sz="2000" dirty="0"/>
          </a:p>
          <a:p>
            <a:pPr marL="0" indent="0" algn="r">
              <a:buNone/>
            </a:pPr>
            <a:r>
              <a:rPr lang="en-US" sz="2000" dirty="0"/>
              <a:t>Tanya Mohanani</a:t>
            </a:r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F97EC-8D6E-6930-5043-408DFFC97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655" y="365760"/>
            <a:ext cx="10318690" cy="1325880"/>
          </a:xfrm>
        </p:spPr>
        <p:txBody>
          <a:bodyPr/>
          <a:lstStyle/>
          <a:p>
            <a:r>
              <a:rPr lang="en-US" dirty="0"/>
              <a:t>TRANSFORMATION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1F1D2A-1780-EAA8-ADEA-8D5AF4DCF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6362536E-B84F-DD8E-A622-A000E21AF494}"/>
              </a:ext>
            </a:extLst>
          </p:cNvPr>
          <p:cNvSpPr txBox="1">
            <a:spLocks/>
          </p:cNvSpPr>
          <p:nvPr/>
        </p:nvSpPr>
        <p:spPr>
          <a:xfrm>
            <a:off x="514072" y="1361150"/>
            <a:ext cx="11144528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Replacing missing values with median for Precipitation : 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3DFB9C0-9D8C-3468-5F6A-9822F0FE1514}"/>
              </a:ext>
            </a:extLst>
          </p:cNvPr>
          <p:cNvSpPr/>
          <p:nvPr/>
        </p:nvSpPr>
        <p:spPr>
          <a:xfrm>
            <a:off x="5583376" y="3543292"/>
            <a:ext cx="1034991" cy="464127"/>
          </a:xfrm>
          <a:prstGeom prst="rightArrow">
            <a:avLst/>
          </a:prstGeom>
          <a:solidFill>
            <a:srgbClr val="0A40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CADA05-088F-3026-912A-5CF54873A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92" y="2628784"/>
            <a:ext cx="4572235" cy="21146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CCA3A0-123F-CBE1-6B67-4796D84057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545" r="54459"/>
          <a:stretch/>
        </p:blipFill>
        <p:spPr>
          <a:xfrm>
            <a:off x="6906374" y="3096369"/>
            <a:ext cx="4572235" cy="14571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EB3B61-80B5-C47B-089E-C07D419C21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0" t="8319" b="80956"/>
          <a:stretch/>
        </p:blipFill>
        <p:spPr>
          <a:xfrm>
            <a:off x="1153391" y="2073674"/>
            <a:ext cx="9885217" cy="2424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1ED1D5-C484-AB42-7E53-F0C5ED188B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109"/>
          <a:stretch/>
        </p:blipFill>
        <p:spPr>
          <a:xfrm>
            <a:off x="6906374" y="2602456"/>
            <a:ext cx="4572235" cy="526350"/>
          </a:xfrm>
          <a:prstGeom prst="rect">
            <a:avLst/>
          </a:prstGeom>
        </p:spPr>
      </p:pic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6A50838-5274-AD9C-F20F-2C5A40DDAF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11/28/2022</a:t>
            </a:r>
          </a:p>
        </p:txBody>
      </p:sp>
    </p:spTree>
    <p:extLst>
      <p:ext uri="{BB962C8B-B14F-4D97-AF65-F5344CB8AC3E}">
        <p14:creationId xmlns:p14="http://schemas.microsoft.com/office/powerpoint/2010/main" val="3585190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63" y="3429000"/>
            <a:ext cx="10515600" cy="1299411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441B6C-4337-4460-FBDF-502C6055F474}"/>
              </a:ext>
            </a:extLst>
          </p:cNvPr>
          <p:cNvSpPr txBox="1"/>
          <p:nvPr/>
        </p:nvSpPr>
        <p:spPr>
          <a:xfrm>
            <a:off x="182880" y="4728411"/>
            <a:ext cx="9154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rgbClr val="002060"/>
                </a:solidFill>
              </a:rPr>
              <a:t>Location Analysis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rgbClr val="002060"/>
                </a:solidFill>
              </a:rPr>
              <a:t>Time Analysis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rgbClr val="002060"/>
                </a:solidFill>
              </a:rPr>
              <a:t>Weather Conditions Analysis </a:t>
            </a:r>
          </a:p>
        </p:txBody>
      </p:sp>
    </p:spTree>
    <p:extLst>
      <p:ext uri="{BB962C8B-B14F-4D97-AF65-F5344CB8AC3E}">
        <p14:creationId xmlns:p14="http://schemas.microsoft.com/office/powerpoint/2010/main" val="2205517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8183"/>
            <a:ext cx="10515600" cy="1325563"/>
          </a:xfrm>
        </p:spPr>
        <p:txBody>
          <a:bodyPr/>
          <a:lstStyle/>
          <a:p>
            <a:r>
              <a:rPr lang="en-US" dirty="0"/>
              <a:t>Location Analysis	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19CDEF-FDAF-754D-3C06-A1A210F41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18" y="1204691"/>
            <a:ext cx="8440782" cy="35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9AFE05-D518-CAC9-3D0B-9F38468E7055}"/>
              </a:ext>
            </a:extLst>
          </p:cNvPr>
          <p:cNvSpPr txBox="1"/>
          <p:nvPr/>
        </p:nvSpPr>
        <p:spPr>
          <a:xfrm>
            <a:off x="4775200" y="743026"/>
            <a:ext cx="1985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City Analysis </a:t>
            </a:r>
          </a:p>
        </p:txBody>
      </p:sp>
      <p:pic>
        <p:nvPicPr>
          <p:cNvPr id="33" name="Picture 32" descr="Table&#10;&#10;Description automatically generated">
            <a:extLst>
              <a:ext uri="{FF2B5EF4-FFF2-40B4-BE49-F238E27FC236}">
                <a16:creationId xmlns:a16="http://schemas.microsoft.com/office/drawing/2014/main" id="{04BEDB7D-B24C-4778-5B88-72426EEF5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9764" y="1449806"/>
            <a:ext cx="2364036" cy="327343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270FF7B-1DE1-CDCE-CBE8-273301B507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9398"/>
          <a:stretch/>
        </p:blipFill>
        <p:spPr>
          <a:xfrm>
            <a:off x="838200" y="4723240"/>
            <a:ext cx="7772400" cy="1063606"/>
          </a:xfrm>
          <a:prstGeom prst="rect">
            <a:avLst/>
          </a:prstGeom>
        </p:spPr>
      </p:pic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AE915830-98C2-F170-00B8-4ED6015B5E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11/28/2022</a:t>
            </a:r>
          </a:p>
        </p:txBody>
      </p:sp>
    </p:spTree>
    <p:extLst>
      <p:ext uri="{BB962C8B-B14F-4D97-AF65-F5344CB8AC3E}">
        <p14:creationId xmlns:p14="http://schemas.microsoft.com/office/powerpoint/2010/main" val="1078861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8183"/>
            <a:ext cx="10515600" cy="1325563"/>
          </a:xfrm>
        </p:spPr>
        <p:txBody>
          <a:bodyPr/>
          <a:lstStyle/>
          <a:p>
            <a:r>
              <a:rPr lang="en-US" dirty="0"/>
              <a:t>Location Analysis	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44AE12E-9FF7-5101-16C3-D09190ED9F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6" t="-2532" r="41792" b="32415"/>
          <a:stretch/>
        </p:blipFill>
        <p:spPr>
          <a:xfrm>
            <a:off x="0" y="811415"/>
            <a:ext cx="5747657" cy="3240928"/>
          </a:xfrm>
          <a:prstGeom prst="rect">
            <a:avLst/>
          </a:prstGeom>
        </p:spPr>
      </p:pic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CE0058C1-F923-0064-BCB7-2F3BE53AD47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1362278"/>
            <a:ext cx="4128975" cy="1811996"/>
          </a:xfrm>
          <a:prstGeom prst="rect">
            <a:avLst/>
          </a:prstGeom>
        </p:spPr>
      </p:pic>
      <p:pic>
        <p:nvPicPr>
          <p:cNvPr id="17" name="Picture 16" descr="Text, letter&#10;&#10;Description automatically generated">
            <a:extLst>
              <a:ext uri="{FF2B5EF4-FFF2-40B4-BE49-F238E27FC236}">
                <a16:creationId xmlns:a16="http://schemas.microsoft.com/office/drawing/2014/main" id="{EEE82568-938F-B33E-ABAA-3B1DC03DD5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11078" r="36112"/>
          <a:stretch/>
        </p:blipFill>
        <p:spPr>
          <a:xfrm>
            <a:off x="838200" y="4227241"/>
            <a:ext cx="4909457" cy="1549400"/>
          </a:xfrm>
          <a:prstGeom prst="rect">
            <a:avLst/>
          </a:prstGeom>
        </p:spPr>
      </p:pic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DACFC31F-DCFD-1B21-1D86-924DABA6EA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11/28/2022</a:t>
            </a:r>
          </a:p>
        </p:txBody>
      </p:sp>
    </p:spTree>
    <p:extLst>
      <p:ext uri="{BB962C8B-B14F-4D97-AF65-F5344CB8AC3E}">
        <p14:creationId xmlns:p14="http://schemas.microsoft.com/office/powerpoint/2010/main" val="2448034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8183"/>
            <a:ext cx="10515600" cy="1325563"/>
          </a:xfrm>
        </p:spPr>
        <p:txBody>
          <a:bodyPr/>
          <a:lstStyle/>
          <a:p>
            <a:r>
              <a:rPr lang="en-US" dirty="0"/>
              <a:t>Location Analysis	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30F5ABB-3AFD-B4B1-24CB-C5A410C9A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36" y="1071154"/>
            <a:ext cx="8672824" cy="374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9AFE05-D518-CAC9-3D0B-9F38468E7055}"/>
              </a:ext>
            </a:extLst>
          </p:cNvPr>
          <p:cNvSpPr txBox="1"/>
          <p:nvPr/>
        </p:nvSpPr>
        <p:spPr>
          <a:xfrm>
            <a:off x="4775200" y="743026"/>
            <a:ext cx="2147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State Analysis 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81D5E80-8C9F-BF98-A608-B959F87C2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0180" y="1079482"/>
            <a:ext cx="1765300" cy="3733800"/>
          </a:xfrm>
          <a:prstGeom prst="rect">
            <a:avLst/>
          </a:prstGeom>
        </p:spPr>
      </p:pic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3A93EED1-3E02-BC0B-E410-5F760C4BA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5580" y="4910546"/>
            <a:ext cx="1714500" cy="381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EC6617-D423-2A73-75F4-01417459C6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7899"/>
          <a:stretch/>
        </p:blipFill>
        <p:spPr>
          <a:xfrm>
            <a:off x="748937" y="4813282"/>
            <a:ext cx="8379884" cy="1064804"/>
          </a:xfrm>
          <a:prstGeom prst="rect">
            <a:avLst/>
          </a:prstGeom>
        </p:spPr>
      </p:pic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0F72ECCD-41DB-A057-D042-015CE312D2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11/28/2022</a:t>
            </a:r>
          </a:p>
        </p:txBody>
      </p:sp>
    </p:spTree>
    <p:extLst>
      <p:ext uri="{BB962C8B-B14F-4D97-AF65-F5344CB8AC3E}">
        <p14:creationId xmlns:p14="http://schemas.microsoft.com/office/powerpoint/2010/main" val="1902612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8183"/>
            <a:ext cx="10515600" cy="1325563"/>
          </a:xfrm>
        </p:spPr>
        <p:txBody>
          <a:bodyPr/>
          <a:lstStyle/>
          <a:p>
            <a:r>
              <a:rPr lang="en-US" dirty="0"/>
              <a:t>Location Analysis	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F5CAEF-2A13-4560-AAF3-0F8CD9FE1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11/28/2022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C819317-C740-F90E-3C69-35CB05AAD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97" y="972515"/>
            <a:ext cx="5038971" cy="2993632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A78D6BE5-E6C9-079F-16C9-CC74A216716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977528" y="1529013"/>
            <a:ext cx="3136900" cy="2095500"/>
          </a:xfrm>
          <a:prstGeom prst="rect">
            <a:avLst/>
          </a:prstGeom>
        </p:spPr>
      </p:pic>
      <p:pic>
        <p:nvPicPr>
          <p:cNvPr id="14" name="Picture 13" descr="Text, letter&#10;&#10;Description automatically generated">
            <a:extLst>
              <a:ext uri="{FF2B5EF4-FFF2-40B4-BE49-F238E27FC236}">
                <a16:creationId xmlns:a16="http://schemas.microsoft.com/office/drawing/2014/main" id="{18AD7954-A394-341F-977B-FA4FDACF347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12297" y="4307779"/>
            <a:ext cx="9928706" cy="143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44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331" y="-120872"/>
            <a:ext cx="10515600" cy="1325563"/>
          </a:xfrm>
        </p:spPr>
        <p:txBody>
          <a:bodyPr/>
          <a:lstStyle/>
          <a:p>
            <a:r>
              <a:rPr lang="en-US" dirty="0"/>
              <a:t>time Analysis	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9AFE05-D518-CAC9-3D0B-9F38468E7055}"/>
              </a:ext>
            </a:extLst>
          </p:cNvPr>
          <p:cNvSpPr txBox="1"/>
          <p:nvPr/>
        </p:nvSpPr>
        <p:spPr>
          <a:xfrm>
            <a:off x="4775200" y="743026"/>
            <a:ext cx="2262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Yearly Analysis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6282F57-B372-FBAC-E68B-C731DC22F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98" y="1176417"/>
            <a:ext cx="8275502" cy="388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C5293183-1526-F43A-C176-0801650F3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9869" y="1989402"/>
            <a:ext cx="1828800" cy="30737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25A0E8-29DB-B675-0CEE-05AB5A8FDEC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47997" y="4971759"/>
            <a:ext cx="7415349" cy="854275"/>
          </a:xfrm>
          <a:prstGeom prst="rect">
            <a:avLst/>
          </a:prstGeom>
        </p:spPr>
      </p:pic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984E4404-9356-6117-B0DF-3096C19442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11/28/2022</a:t>
            </a:r>
          </a:p>
        </p:txBody>
      </p:sp>
    </p:spTree>
    <p:extLst>
      <p:ext uri="{BB962C8B-B14F-4D97-AF65-F5344CB8AC3E}">
        <p14:creationId xmlns:p14="http://schemas.microsoft.com/office/powerpoint/2010/main" val="3298326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331" y="-120872"/>
            <a:ext cx="10515600" cy="1325563"/>
          </a:xfrm>
        </p:spPr>
        <p:txBody>
          <a:bodyPr/>
          <a:lstStyle/>
          <a:p>
            <a:r>
              <a:rPr lang="en-US" dirty="0"/>
              <a:t>time Analysis	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9AFE05-D518-CAC9-3D0B-9F38468E7055}"/>
              </a:ext>
            </a:extLst>
          </p:cNvPr>
          <p:cNvSpPr txBox="1"/>
          <p:nvPr/>
        </p:nvSpPr>
        <p:spPr>
          <a:xfrm>
            <a:off x="4579257" y="743026"/>
            <a:ext cx="2581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Monthly Analysis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A3D58F6-0C5B-FFF0-5E5D-0495ADB65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84" y="1296169"/>
            <a:ext cx="7983585" cy="381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AD14A14B-6A48-DBF1-CD85-5B0D1732D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9316" y="1296169"/>
            <a:ext cx="2120900" cy="42799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41081E6-35E8-9613-E0C5-D1E70194D42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98070" y="5107577"/>
            <a:ext cx="7772400" cy="777240"/>
          </a:xfrm>
          <a:prstGeom prst="rect">
            <a:avLst/>
          </a:prstGeom>
        </p:spPr>
      </p:pic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6AC61387-E5A8-91E3-8D01-6780FF5540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11/28/2022</a:t>
            </a:r>
          </a:p>
        </p:txBody>
      </p:sp>
    </p:spTree>
    <p:extLst>
      <p:ext uri="{BB962C8B-B14F-4D97-AF65-F5344CB8AC3E}">
        <p14:creationId xmlns:p14="http://schemas.microsoft.com/office/powerpoint/2010/main" val="1363153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331" y="-120872"/>
            <a:ext cx="10515600" cy="1325563"/>
          </a:xfrm>
        </p:spPr>
        <p:txBody>
          <a:bodyPr/>
          <a:lstStyle/>
          <a:p>
            <a:r>
              <a:rPr lang="en-US" dirty="0"/>
              <a:t>time Analysis	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9AFE05-D518-CAC9-3D0B-9F38468E7055}"/>
              </a:ext>
            </a:extLst>
          </p:cNvPr>
          <p:cNvSpPr txBox="1"/>
          <p:nvPr/>
        </p:nvSpPr>
        <p:spPr>
          <a:xfrm>
            <a:off x="4513942" y="722756"/>
            <a:ext cx="2363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Hourly Analysis 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BF205EB-E6AD-9AB5-5CC6-29E3CBF56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204691"/>
            <a:ext cx="9601217" cy="375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1ED9D5D-821C-633C-0223-5B8D4EEDB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200" y="696231"/>
            <a:ext cx="1225748" cy="54341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20D3E6-51C0-956B-5A75-60F9CB2691E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8200" y="4984156"/>
            <a:ext cx="8162109" cy="745957"/>
          </a:xfrm>
          <a:prstGeom prst="rect">
            <a:avLst/>
          </a:prstGeom>
        </p:spPr>
      </p:pic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E07A055B-CA8D-0D47-FD48-C0E1F45C7A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11/28/2022</a:t>
            </a:r>
          </a:p>
        </p:txBody>
      </p:sp>
    </p:spTree>
    <p:extLst>
      <p:ext uri="{BB962C8B-B14F-4D97-AF65-F5344CB8AC3E}">
        <p14:creationId xmlns:p14="http://schemas.microsoft.com/office/powerpoint/2010/main" val="808803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05" y="-131007"/>
            <a:ext cx="10515600" cy="1325563"/>
          </a:xfrm>
        </p:spPr>
        <p:txBody>
          <a:bodyPr/>
          <a:lstStyle/>
          <a:p>
            <a:r>
              <a:rPr lang="en-US" dirty="0"/>
              <a:t>Weather Conditions Analysis	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35B2E5-6123-5A3F-C2D1-765DFE6F75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84"/>
          <a:stretch/>
        </p:blipFill>
        <p:spPr>
          <a:xfrm>
            <a:off x="0" y="1018904"/>
            <a:ext cx="10084526" cy="38666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CBBCF6-89F7-B1EE-C541-31D62610EEA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13740" y="4958150"/>
            <a:ext cx="8492853" cy="880946"/>
          </a:xfrm>
          <a:prstGeom prst="rect">
            <a:avLst/>
          </a:prstGeom>
        </p:spPr>
      </p:pic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F096CC4C-4D09-5D70-EB80-D8A10DBA9A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11/28/2022</a:t>
            </a:r>
          </a:p>
        </p:txBody>
      </p:sp>
    </p:spTree>
    <p:extLst>
      <p:ext uri="{BB962C8B-B14F-4D97-AF65-F5344CB8AC3E}">
        <p14:creationId xmlns:p14="http://schemas.microsoft.com/office/powerpoint/2010/main" val="3082424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60" y="365760"/>
            <a:ext cx="10318690" cy="132588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DF76167E-6D7F-326F-6837-2F70C45114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09800" y="1377084"/>
            <a:ext cx="7232073" cy="2026920"/>
          </a:xfrm>
        </p:spPr>
        <p:txBody>
          <a:bodyPr/>
          <a:lstStyle/>
          <a:p>
            <a:pPr fontAlgn="base"/>
            <a:r>
              <a:rPr lang="en-US" sz="1600" b="1" dirty="0">
                <a:solidFill>
                  <a:srgbClr val="202124"/>
                </a:solidFill>
                <a:latin typeface="Inter"/>
                <a:hlinkClick r:id="rId3"/>
              </a:rPr>
              <a:t>US Accidents (2016 - 2021)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This is a dataset on nationwide traffic accidents including data from 49 states in the US.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It originally included 4.2 million accident records and 47 columns which we have reduced to 30 after data cleaning and preprocessing.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dataset includes information on factors like location, time, weather conditions and severity of an accident.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We will be using these attributes to analyze the circumstances of the accidents, draw insights from it and create a ML model to predict the severity of an accident based on certain assumed attributes.</a:t>
            </a:r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D1D11313-3F94-5E65-B9ED-BAC9ED5F400D}"/>
              </a:ext>
            </a:extLst>
          </p:cNvPr>
          <p:cNvSpPr/>
          <p:nvPr/>
        </p:nvSpPr>
        <p:spPr>
          <a:xfrm>
            <a:off x="173182" y="1389553"/>
            <a:ext cx="1902624" cy="132588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2319 Accidents every day </a:t>
            </a:r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29CA6B82-D841-1C0D-6C74-C716A95C4B0E}"/>
              </a:ext>
            </a:extLst>
          </p:cNvPr>
          <p:cNvSpPr/>
          <p:nvPr/>
        </p:nvSpPr>
        <p:spPr>
          <a:xfrm>
            <a:off x="9575867" y="1516381"/>
            <a:ext cx="1973086" cy="122814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California </a:t>
            </a:r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9DAAB955-3670-F181-7BAE-52AD8A46B7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11/28/2022</a:t>
            </a:r>
          </a:p>
        </p:txBody>
      </p:sp>
    </p:spTree>
    <p:extLst>
      <p:ext uri="{BB962C8B-B14F-4D97-AF65-F5344CB8AC3E}">
        <p14:creationId xmlns:p14="http://schemas.microsoft.com/office/powerpoint/2010/main" val="421714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  <p:bldP spid="5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05" y="-131007"/>
            <a:ext cx="10515600" cy="1325563"/>
          </a:xfrm>
        </p:spPr>
        <p:txBody>
          <a:bodyPr/>
          <a:lstStyle/>
          <a:p>
            <a:r>
              <a:rPr lang="en-US" dirty="0"/>
              <a:t>Weather Conditions Analysis	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9AFE05-D518-CAC9-3D0B-9F38468E7055}"/>
              </a:ext>
            </a:extLst>
          </p:cNvPr>
          <p:cNvSpPr txBox="1"/>
          <p:nvPr/>
        </p:nvSpPr>
        <p:spPr>
          <a:xfrm>
            <a:off x="3978365" y="722756"/>
            <a:ext cx="3221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Temperature Analysis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D11807-112E-83C0-1C5E-D32562A98D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81"/>
          <a:stretch/>
        </p:blipFill>
        <p:spPr>
          <a:xfrm>
            <a:off x="0" y="1184421"/>
            <a:ext cx="8485042" cy="3864429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043080DE-0D53-1A85-7A2E-3B0E0004E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8208" y="1295400"/>
            <a:ext cx="2654300" cy="4267200"/>
          </a:xfrm>
          <a:prstGeom prst="rect">
            <a:avLst/>
          </a:prstGeom>
        </p:spPr>
      </p:pic>
      <p:pic>
        <p:nvPicPr>
          <p:cNvPr id="15" name="Picture 14" descr="Text&#10;&#10;Description automatically generated with low confidence">
            <a:extLst>
              <a:ext uri="{FF2B5EF4-FFF2-40B4-BE49-F238E27FC236}">
                <a16:creationId xmlns:a16="http://schemas.microsoft.com/office/drawing/2014/main" id="{F9382766-7593-6B74-ADD8-BF22B8E58D7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93205" y="5082777"/>
            <a:ext cx="7772400" cy="740446"/>
          </a:xfrm>
          <a:prstGeom prst="rect">
            <a:avLst/>
          </a:prstGeom>
        </p:spPr>
      </p:pic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214ABD84-90A2-4074-0446-AB4AB93B03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11/28/2022</a:t>
            </a:r>
          </a:p>
        </p:txBody>
      </p:sp>
    </p:spTree>
    <p:extLst>
      <p:ext uri="{BB962C8B-B14F-4D97-AF65-F5344CB8AC3E}">
        <p14:creationId xmlns:p14="http://schemas.microsoft.com/office/powerpoint/2010/main" val="895486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05" y="-131007"/>
            <a:ext cx="10515600" cy="1325563"/>
          </a:xfrm>
        </p:spPr>
        <p:txBody>
          <a:bodyPr/>
          <a:lstStyle/>
          <a:p>
            <a:r>
              <a:rPr lang="en-US" dirty="0"/>
              <a:t>Weather Conditions Analysis	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9AFE05-D518-CAC9-3D0B-9F38468E7055}"/>
              </a:ext>
            </a:extLst>
          </p:cNvPr>
          <p:cNvSpPr txBox="1"/>
          <p:nvPr/>
        </p:nvSpPr>
        <p:spPr>
          <a:xfrm>
            <a:off x="3978365" y="722756"/>
            <a:ext cx="2581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Visibility Analysis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796797-F67B-1323-31A3-EDCBAB54D2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3"/>
          <a:stretch/>
        </p:blipFill>
        <p:spPr>
          <a:xfrm>
            <a:off x="0" y="1295400"/>
            <a:ext cx="8505735" cy="3772989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E4EFD811-4E49-C145-2394-ACB38DC57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0150" y="1486289"/>
            <a:ext cx="2324100" cy="4191000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22F47723-5DEC-BC91-F85E-828CF9A0AB2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7750" y="5159829"/>
            <a:ext cx="7175140" cy="64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43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672584"/>
            <a:ext cx="10515600" cy="1299411"/>
          </a:xfrm>
        </p:spPr>
        <p:txBody>
          <a:bodyPr/>
          <a:lstStyle/>
          <a:p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813748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60" y="365760"/>
            <a:ext cx="10318690" cy="1325880"/>
          </a:xfrm>
        </p:spPr>
        <p:txBody>
          <a:bodyPr/>
          <a:lstStyle/>
          <a:p>
            <a:r>
              <a:rPr lang="en-US" dirty="0"/>
              <a:t>Class </a:t>
            </a:r>
            <a:r>
              <a:rPr lang="en-US" dirty="0" err="1"/>
              <a:t>ImbalancE</a:t>
            </a:r>
            <a:r>
              <a:rPr lang="en-US" dirty="0"/>
              <a:t>	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DF76167E-6D7F-326F-6837-2F70C45114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67910" y="1854574"/>
            <a:ext cx="4114800" cy="2686946"/>
          </a:xfrm>
        </p:spPr>
        <p:txBody>
          <a:bodyPr/>
          <a:lstStyle/>
          <a:p>
            <a:r>
              <a:rPr lang="en-US" dirty="0"/>
              <a:t>We have a class imbalance issue because there are 2440379 instances of accidents with severity 1 but not as many instances with severity 0, 2 &amp; 3.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CC99B79-6AE5-EAB7-CCE3-A798EB780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154" y="1691640"/>
            <a:ext cx="4692891" cy="3187864"/>
          </a:xfrm>
          <a:prstGeom prst="rect">
            <a:avLst/>
          </a:prstGeom>
        </p:spPr>
      </p:pic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97685C1C-292C-0CC1-2053-1F4FC685F1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11/28/2022</a:t>
            </a:r>
          </a:p>
        </p:txBody>
      </p:sp>
    </p:spTree>
    <p:extLst>
      <p:ext uri="{BB962C8B-B14F-4D97-AF65-F5344CB8AC3E}">
        <p14:creationId xmlns:p14="http://schemas.microsoft.com/office/powerpoint/2010/main" val="2281914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60" y="365760"/>
            <a:ext cx="10318690" cy="1325880"/>
          </a:xfrm>
        </p:spPr>
        <p:txBody>
          <a:bodyPr/>
          <a:lstStyle/>
          <a:p>
            <a:r>
              <a:rPr lang="en-US" dirty="0"/>
              <a:t>Under-sampling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DF76167E-6D7F-326F-6837-2F70C45114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67910" y="1854574"/>
            <a:ext cx="4114800" cy="2686946"/>
          </a:xfrm>
        </p:spPr>
        <p:txBody>
          <a:bodyPr/>
          <a:lstStyle/>
          <a:p>
            <a:r>
              <a:rPr lang="en-US" dirty="0"/>
              <a:t>We use under-sampling to reduce the number of instances of accidents with severity 1 from 2440379 down to 200000. 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55DE9A5-8247-68F7-1093-0BF0028E4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288" y="1626720"/>
            <a:ext cx="5340624" cy="2914800"/>
          </a:xfrm>
          <a:prstGeom prst="rect">
            <a:avLst/>
          </a:prstGeom>
        </p:spPr>
      </p:pic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95364421-1AF6-07EE-F25A-6D967B3BDB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11/28/2022</a:t>
            </a:r>
          </a:p>
        </p:txBody>
      </p:sp>
    </p:spTree>
    <p:extLst>
      <p:ext uri="{BB962C8B-B14F-4D97-AF65-F5344CB8AC3E}">
        <p14:creationId xmlns:p14="http://schemas.microsoft.com/office/powerpoint/2010/main" val="2175401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60" y="365760"/>
            <a:ext cx="10318690" cy="1325880"/>
          </a:xfrm>
        </p:spPr>
        <p:txBody>
          <a:bodyPr/>
          <a:lstStyle/>
          <a:p>
            <a:r>
              <a:rPr lang="en-US" dirty="0"/>
              <a:t>Oversampling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DF76167E-6D7F-326F-6837-2F70C45114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67910" y="1854574"/>
            <a:ext cx="3535610" cy="2686946"/>
          </a:xfrm>
        </p:spPr>
        <p:txBody>
          <a:bodyPr/>
          <a:lstStyle/>
          <a:p>
            <a:r>
              <a:rPr lang="en-US" dirty="0"/>
              <a:t>We use oversampling to increase the number of instances of accidents with severity 0, 2 &amp; 3 to 200000.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F91651-7939-4A5C-0438-675938B6A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653" y="1582268"/>
            <a:ext cx="6293173" cy="2959252"/>
          </a:xfrm>
          <a:prstGeom prst="rect">
            <a:avLst/>
          </a:prstGeom>
        </p:spPr>
      </p:pic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1BBBA258-AA35-628A-2EAB-664430E900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11/28/2022</a:t>
            </a:r>
          </a:p>
        </p:txBody>
      </p:sp>
    </p:spTree>
    <p:extLst>
      <p:ext uri="{BB962C8B-B14F-4D97-AF65-F5344CB8AC3E}">
        <p14:creationId xmlns:p14="http://schemas.microsoft.com/office/powerpoint/2010/main" val="28590519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60" y="365760"/>
            <a:ext cx="10318690" cy="1325880"/>
          </a:xfrm>
        </p:spPr>
        <p:txBody>
          <a:bodyPr/>
          <a:lstStyle/>
          <a:p>
            <a:r>
              <a:rPr lang="en-US" dirty="0"/>
              <a:t>Train test split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F5E75C-3DA4-B7FB-AA38-DCC7BA06AD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19666" y="1824094"/>
            <a:ext cx="9034974" cy="868306"/>
          </a:xfrm>
        </p:spPr>
        <p:txBody>
          <a:bodyPr/>
          <a:lstStyle/>
          <a:p>
            <a:r>
              <a:rPr lang="en-US" dirty="0"/>
              <a:t>We have 640000 examples in our training dataset and 160000 examples in out testing dataset.</a:t>
            </a:r>
          </a:p>
          <a:p>
            <a:endParaRPr lang="en-US" dirty="0"/>
          </a:p>
        </p:txBody>
      </p:sp>
      <p:pic>
        <p:nvPicPr>
          <p:cNvPr id="11" name="Picture 10" descr="Graphical user interface, text, application">
            <a:extLst>
              <a:ext uri="{FF2B5EF4-FFF2-40B4-BE49-F238E27FC236}">
                <a16:creationId xmlns:a16="http://schemas.microsoft.com/office/drawing/2014/main" id="{49A2CB20-696F-B5A2-0856-2DC59F32A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666" y="2853734"/>
            <a:ext cx="9034974" cy="2061008"/>
          </a:xfrm>
          <a:prstGeom prst="rect">
            <a:avLst/>
          </a:prstGeom>
        </p:spPr>
      </p:pic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1EF971CA-3B19-B3F2-BFDA-F9F915D29B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11/28/2022</a:t>
            </a:r>
          </a:p>
        </p:txBody>
      </p:sp>
    </p:spTree>
    <p:extLst>
      <p:ext uri="{BB962C8B-B14F-4D97-AF65-F5344CB8AC3E}">
        <p14:creationId xmlns:p14="http://schemas.microsoft.com/office/powerpoint/2010/main" val="1315310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60" y="365760"/>
            <a:ext cx="10318690" cy="1325880"/>
          </a:xfrm>
        </p:spPr>
        <p:txBody>
          <a:bodyPr/>
          <a:lstStyle/>
          <a:p>
            <a:r>
              <a:rPr lang="en-US" dirty="0"/>
              <a:t>Standardization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F5E75C-3DA4-B7FB-AA38-DCC7BA06AD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58706" y="1877621"/>
            <a:ext cx="4595054" cy="2806139"/>
          </a:xfrm>
        </p:spPr>
        <p:txBody>
          <a:bodyPr/>
          <a:lstStyle/>
          <a:p>
            <a:r>
              <a:rPr lang="en-US" b="0" i="0" dirty="0">
                <a:solidFill>
                  <a:srgbClr val="232629"/>
                </a:solidFill>
                <a:effectLst/>
                <a:latin typeface="-apple-system"/>
              </a:rPr>
              <a:t>Our dataset contains variables that are different in scale – </a:t>
            </a:r>
            <a:r>
              <a:rPr lang="en-US" b="1" i="0" dirty="0">
                <a:solidFill>
                  <a:srgbClr val="232629"/>
                </a:solidFill>
                <a:effectLst/>
                <a:latin typeface="-apple-system"/>
              </a:rPr>
              <a:t>Temperature</a:t>
            </a:r>
            <a:r>
              <a:rPr lang="en-US" b="0" i="0" dirty="0">
                <a:solidFill>
                  <a:srgbClr val="232629"/>
                </a:solidFill>
                <a:effectLst/>
                <a:latin typeface="-apple-system"/>
              </a:rPr>
              <a:t> can have values </a:t>
            </a:r>
            <a:r>
              <a:rPr lang="en-US" i="0" dirty="0">
                <a:solidFill>
                  <a:srgbClr val="232629"/>
                </a:solidFill>
                <a:effectLst/>
                <a:latin typeface="-apple-system"/>
              </a:rPr>
              <a:t>on a scale of</a:t>
            </a:r>
            <a:r>
              <a:rPr lang="en-US" b="1" i="0" dirty="0">
                <a:solidFill>
                  <a:srgbClr val="232629"/>
                </a:solidFill>
                <a:effectLst/>
                <a:latin typeface="-apple-system"/>
              </a:rPr>
              <a:t> 32-212</a:t>
            </a:r>
            <a:r>
              <a:rPr lang="en-US" b="0" i="0" dirty="0">
                <a:solidFill>
                  <a:srgbClr val="232629"/>
                </a:solidFill>
                <a:effectLst/>
                <a:latin typeface="-apple-system"/>
              </a:rPr>
              <a:t> and </a:t>
            </a:r>
            <a:r>
              <a:rPr lang="en-US" b="1" i="0" dirty="0">
                <a:solidFill>
                  <a:srgbClr val="232629"/>
                </a:solidFill>
                <a:effectLst/>
                <a:latin typeface="-apple-system"/>
              </a:rPr>
              <a:t>Precipitation</a:t>
            </a:r>
            <a:r>
              <a:rPr lang="en-US" b="0" i="0" dirty="0">
                <a:solidFill>
                  <a:srgbClr val="232629"/>
                </a:solidFill>
                <a:effectLst/>
                <a:latin typeface="-apple-system"/>
              </a:rPr>
              <a:t> </a:t>
            </a:r>
            <a:r>
              <a:rPr lang="en-US" dirty="0">
                <a:solidFill>
                  <a:srgbClr val="232629"/>
                </a:solidFill>
                <a:latin typeface="-apple-system"/>
              </a:rPr>
              <a:t>can have</a:t>
            </a:r>
            <a:r>
              <a:rPr lang="en-US" b="0" i="0" dirty="0">
                <a:solidFill>
                  <a:srgbClr val="232629"/>
                </a:solidFill>
                <a:effectLst/>
                <a:latin typeface="-apple-system"/>
              </a:rPr>
              <a:t> values </a:t>
            </a:r>
            <a:r>
              <a:rPr lang="en-US" i="0" dirty="0">
                <a:solidFill>
                  <a:srgbClr val="232629"/>
                </a:solidFill>
                <a:effectLst/>
                <a:latin typeface="-apple-system"/>
              </a:rPr>
              <a:t>on scale of</a:t>
            </a:r>
            <a:r>
              <a:rPr lang="en-US" b="1" i="0" dirty="0">
                <a:solidFill>
                  <a:srgbClr val="232629"/>
                </a:solidFill>
                <a:effectLst/>
                <a:latin typeface="-apple-system"/>
              </a:rPr>
              <a:t> 0-2(inches)</a:t>
            </a:r>
            <a:r>
              <a:rPr lang="en-US" i="0" dirty="0">
                <a:solidFill>
                  <a:srgbClr val="232629"/>
                </a:solidFill>
                <a:effectLst/>
                <a:latin typeface="-apple-system"/>
              </a:rPr>
              <a:t>.</a:t>
            </a:r>
            <a:br>
              <a:rPr lang="en-US" dirty="0"/>
            </a:br>
            <a:r>
              <a:rPr lang="en-US" b="0" i="0" dirty="0">
                <a:solidFill>
                  <a:srgbClr val="232629"/>
                </a:solidFill>
                <a:effectLst/>
                <a:latin typeface="-apple-system"/>
              </a:rPr>
              <a:t>As these two columns are different in scale, they are Standardized to have common scale while building machine learning model.</a:t>
            </a:r>
            <a:endParaRPr lang="en-US" dirty="0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C5856D1-BB17-2472-A90F-16EA3472D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364" y="2241141"/>
            <a:ext cx="5015028" cy="1870932"/>
          </a:xfrm>
          <a:prstGeom prst="rect">
            <a:avLst/>
          </a:prstGeom>
        </p:spPr>
      </p:pic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E9FDC1C-E46D-AF4F-8EEE-DC3078BD69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11/28/2022</a:t>
            </a:r>
          </a:p>
        </p:txBody>
      </p:sp>
    </p:spTree>
    <p:extLst>
      <p:ext uri="{BB962C8B-B14F-4D97-AF65-F5344CB8AC3E}">
        <p14:creationId xmlns:p14="http://schemas.microsoft.com/office/powerpoint/2010/main" val="2247788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93" y="365125"/>
            <a:ext cx="5669280" cy="1325563"/>
          </a:xfrm>
        </p:spPr>
        <p:txBody>
          <a:bodyPr>
            <a:normAutofit/>
          </a:bodyPr>
          <a:lstStyle/>
          <a:p>
            <a:r>
              <a:rPr lang="en-US" dirty="0"/>
              <a:t>Xgboost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8A87D3CE-45F6-472C-A82F-FE244BA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27" name="Picture 26" descr="Table&#10;&#10;Description automatically generated">
            <a:extLst>
              <a:ext uri="{FF2B5EF4-FFF2-40B4-BE49-F238E27FC236}">
                <a16:creationId xmlns:a16="http://schemas.microsoft.com/office/drawing/2014/main" id="{22A8B5C0-3FDD-5056-5A0A-CB9FFE3BA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336" y="1591834"/>
            <a:ext cx="4899144" cy="4589157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FD0655-50EF-4FC8-8D6D-42FC43DC65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11/28/2022</a:t>
            </a:r>
          </a:p>
        </p:txBody>
      </p:sp>
    </p:spTree>
    <p:extLst>
      <p:ext uri="{BB962C8B-B14F-4D97-AF65-F5344CB8AC3E}">
        <p14:creationId xmlns:p14="http://schemas.microsoft.com/office/powerpoint/2010/main" val="3228471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93" y="365125"/>
            <a:ext cx="5669280" cy="1325563"/>
          </a:xfrm>
        </p:spPr>
        <p:txBody>
          <a:bodyPr>
            <a:normAutofit/>
          </a:bodyPr>
          <a:lstStyle/>
          <a:p>
            <a:r>
              <a:rPr lang="en-US" dirty="0"/>
              <a:t>Decision tree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8A87D3CE-45F6-472C-A82F-FE244BA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3DF59258-1776-352A-1955-F942997F0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674" y="1690688"/>
            <a:ext cx="4623002" cy="42021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FC80BE-AEE9-7DC9-7283-60EB3D3B9E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11/28/2022</a:t>
            </a:r>
          </a:p>
        </p:txBody>
      </p:sp>
    </p:spTree>
    <p:extLst>
      <p:ext uri="{BB962C8B-B14F-4D97-AF65-F5344CB8AC3E}">
        <p14:creationId xmlns:p14="http://schemas.microsoft.com/office/powerpoint/2010/main" val="269759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668" y="3571148"/>
            <a:ext cx="10515600" cy="1299411"/>
          </a:xfrm>
        </p:spPr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A0314-D97D-982F-F150-D7D77930E0BF}"/>
              </a:ext>
            </a:extLst>
          </p:cNvPr>
          <p:cNvSpPr txBox="1"/>
          <p:nvPr/>
        </p:nvSpPr>
        <p:spPr>
          <a:xfrm>
            <a:off x="369916" y="4870559"/>
            <a:ext cx="9154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rgbClr val="002060"/>
                </a:solidFill>
              </a:rPr>
              <a:t>Elimination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rgbClr val="002060"/>
                </a:solidFill>
              </a:rPr>
              <a:t>Simplification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rgbClr val="002060"/>
                </a:solidFill>
              </a:rPr>
              <a:t>Transformation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7864" y="1289304"/>
            <a:ext cx="5486400" cy="1325563"/>
          </a:xfrm>
        </p:spPr>
        <p:txBody>
          <a:bodyPr/>
          <a:lstStyle/>
          <a:p>
            <a:r>
              <a:rPr lang="en-US" dirty="0"/>
              <a:t>Flask App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D5B91C7E-39EC-4D18-BBDA-F8911C724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4114800" cy="27797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Please go the following link to predict the severity of an accident on a scale of 4 – </a:t>
            </a:r>
          </a:p>
          <a:p>
            <a:r>
              <a:rPr lang="en-US" dirty="0">
                <a:hlinkClick r:id="rId2"/>
              </a:rPr>
              <a:t>https://accident-severity.herokuapp.com/</a:t>
            </a:r>
            <a:endParaRPr lang="en-US" dirty="0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12DC29AD-583A-2715-7FC2-8B38268CAF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11/28/2022</a:t>
            </a:r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3FB3C754-C1FE-4D2D-9890-A8353F1E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803" y="2302902"/>
            <a:ext cx="4306824" cy="132556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2D8F5-6E48-4FFF-A481-069167580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9A024-2FD1-4C73-AC55-A794E56E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73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60" y="365760"/>
            <a:ext cx="10318690" cy="1325880"/>
          </a:xfrm>
        </p:spPr>
        <p:txBody>
          <a:bodyPr/>
          <a:lstStyle/>
          <a:p>
            <a:r>
              <a:rPr lang="en-US" dirty="0"/>
              <a:t>ELIMINATION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DF76167E-6D7F-326F-6837-2F70C45114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4073" y="1326515"/>
            <a:ext cx="7036653" cy="365125"/>
          </a:xfrm>
        </p:spPr>
        <p:txBody>
          <a:bodyPr/>
          <a:lstStyle/>
          <a:p>
            <a:r>
              <a:rPr lang="en-US" dirty="0"/>
              <a:t>Handling columns with large number of empty values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75CC32-D40C-0907-6673-C580037C2F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923"/>
          <a:stretch/>
        </p:blipFill>
        <p:spPr>
          <a:xfrm>
            <a:off x="1348417" y="1777916"/>
            <a:ext cx="3606985" cy="31820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191D79-CE26-B6DD-3E4D-E08CF1261C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461"/>
          <a:stretch/>
        </p:blipFill>
        <p:spPr>
          <a:xfrm>
            <a:off x="5655992" y="2164929"/>
            <a:ext cx="2476627" cy="27465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57FBD3-68B7-59A7-78C2-588D420B95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540"/>
          <a:stretch/>
        </p:blipFill>
        <p:spPr>
          <a:xfrm>
            <a:off x="8743886" y="2164929"/>
            <a:ext cx="2476627" cy="22893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C3240B6-9B00-1095-7D5A-8EA3B3934C41}"/>
                  </a:ext>
                </a:extLst>
              </p14:cNvPr>
              <p14:cNvContentPartPr/>
              <p14:nvPr/>
            </p14:nvContentPartPr>
            <p14:xfrm>
              <a:off x="2306585" y="2296396"/>
              <a:ext cx="2511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C3240B6-9B00-1095-7D5A-8EA3B3934C4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70945" y="2224756"/>
                <a:ext cx="2583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4BD034A-ECF2-173F-E515-9E41B213EACB}"/>
                  </a:ext>
                </a:extLst>
              </p14:cNvPr>
              <p14:cNvContentPartPr/>
              <p14:nvPr/>
            </p14:nvContentPartPr>
            <p14:xfrm>
              <a:off x="2306585" y="3917476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4BD034A-ECF2-173F-E515-9E41B213EAC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70945" y="3845476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D004589-8835-FFA7-513D-67BD73F04425}"/>
                  </a:ext>
                </a:extLst>
              </p14:cNvPr>
              <p14:cNvContentPartPr/>
              <p14:nvPr/>
            </p14:nvContentPartPr>
            <p14:xfrm>
              <a:off x="2358425" y="3917476"/>
              <a:ext cx="235908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D004589-8835-FFA7-513D-67BD73F0442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22785" y="3845476"/>
                <a:ext cx="24307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CA8664E-42E3-6BD9-F70A-E5A5F67C2AD5}"/>
                  </a:ext>
                </a:extLst>
              </p14:cNvPr>
              <p14:cNvContentPartPr/>
              <p14:nvPr/>
            </p14:nvContentPartPr>
            <p14:xfrm>
              <a:off x="2320265" y="3723436"/>
              <a:ext cx="23547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CA8664E-42E3-6BD9-F70A-E5A5F67C2AD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84625" y="3651796"/>
                <a:ext cx="24264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A2551FF-A287-E625-F1D6-A132BABD861B}"/>
                  </a:ext>
                </a:extLst>
              </p14:cNvPr>
              <p14:cNvContentPartPr/>
              <p14:nvPr/>
            </p14:nvContentPartPr>
            <p14:xfrm>
              <a:off x="2320265" y="4069756"/>
              <a:ext cx="240228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A2551FF-A287-E625-F1D6-A132BABD861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84625" y="3998116"/>
                <a:ext cx="24739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A401508-AF9B-C155-B875-34EC86A1DB45}"/>
                  </a:ext>
                </a:extLst>
              </p14:cNvPr>
              <p14:cNvContentPartPr/>
              <p14:nvPr/>
            </p14:nvContentPartPr>
            <p14:xfrm>
              <a:off x="2348345" y="3868876"/>
              <a:ext cx="234108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A401508-AF9B-C155-B875-34EC86A1DB4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312345" y="3797236"/>
                <a:ext cx="24127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57CCE9C-BDC1-E881-C6B4-2867DDCB4D50}"/>
                  </a:ext>
                </a:extLst>
              </p14:cNvPr>
              <p14:cNvContentPartPr/>
              <p14:nvPr/>
            </p14:nvContentPartPr>
            <p14:xfrm>
              <a:off x="2348345" y="4554676"/>
              <a:ext cx="232992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57CCE9C-BDC1-E881-C6B4-2867DDCB4D5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12345" y="4483036"/>
                <a:ext cx="24015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E881FC8-8998-F76D-9C1D-C9CAF94B6205}"/>
                  </a:ext>
                </a:extLst>
              </p14:cNvPr>
              <p14:cNvContentPartPr/>
              <p14:nvPr/>
            </p14:nvContentPartPr>
            <p14:xfrm>
              <a:off x="2299385" y="4866436"/>
              <a:ext cx="238680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E881FC8-8998-F76D-9C1D-C9CAF94B620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263745" y="4794796"/>
                <a:ext cx="24584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E84D573-C178-40A6-4AB7-92CF95163852}"/>
                  </a:ext>
                </a:extLst>
              </p14:cNvPr>
              <p14:cNvContentPartPr/>
              <p14:nvPr/>
            </p14:nvContentPartPr>
            <p14:xfrm>
              <a:off x="5693825" y="2594476"/>
              <a:ext cx="235980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E84D573-C178-40A6-4AB7-92CF9516385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658185" y="2522476"/>
                <a:ext cx="24314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49317FB-1522-DD6E-C24C-D19BE554BF6F}"/>
                  </a:ext>
                </a:extLst>
              </p14:cNvPr>
              <p14:cNvContentPartPr/>
              <p14:nvPr/>
            </p14:nvContentPartPr>
            <p14:xfrm>
              <a:off x="5707865" y="2746756"/>
              <a:ext cx="233280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49317FB-1522-DD6E-C24C-D19BE554BF6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672225" y="2674756"/>
                <a:ext cx="24044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2B24ADC-4B33-33D2-2C86-D88C0704D6AA}"/>
                  </a:ext>
                </a:extLst>
              </p14:cNvPr>
              <p14:cNvContentPartPr/>
              <p14:nvPr/>
            </p14:nvContentPartPr>
            <p14:xfrm>
              <a:off x="2327465" y="3259396"/>
              <a:ext cx="23385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2B24ADC-4B33-33D2-2C86-D88C0704D6A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291465" y="3187396"/>
                <a:ext cx="24102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4C60294-BD8A-9134-1FC0-23952108B6D7}"/>
                  </a:ext>
                </a:extLst>
              </p14:cNvPr>
              <p14:cNvContentPartPr/>
              <p14:nvPr/>
            </p14:nvContentPartPr>
            <p14:xfrm>
              <a:off x="2320265" y="3432556"/>
              <a:ext cx="238284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4C60294-BD8A-9134-1FC0-23952108B6D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284625" y="3360556"/>
                <a:ext cx="24544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E04C2E9-0A72-CF56-3245-DFAB6BE16154}"/>
                  </a:ext>
                </a:extLst>
              </p14:cNvPr>
              <p14:cNvContentPartPr/>
              <p14:nvPr/>
            </p14:nvContentPartPr>
            <p14:xfrm>
              <a:off x="5701025" y="3072196"/>
              <a:ext cx="231120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E04C2E9-0A72-CF56-3245-DFAB6BE1615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665025" y="3000556"/>
                <a:ext cx="23828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D7E47653-D68E-3E7E-FE85-219978BF5712}"/>
                  </a:ext>
                </a:extLst>
              </p14:cNvPr>
              <p14:cNvContentPartPr/>
              <p14:nvPr/>
            </p14:nvContentPartPr>
            <p14:xfrm>
              <a:off x="5693825" y="3875716"/>
              <a:ext cx="232812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D7E47653-D68E-3E7E-FE85-219978BF571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658185" y="3804076"/>
                <a:ext cx="23997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459C0EE-4780-B17F-972C-6F4F418B08A7}"/>
                  </a:ext>
                </a:extLst>
              </p14:cNvPr>
              <p14:cNvContentPartPr/>
              <p14:nvPr/>
            </p14:nvContentPartPr>
            <p14:xfrm>
              <a:off x="8790545" y="3889756"/>
              <a:ext cx="2348280" cy="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459C0EE-4780-B17F-972C-6F4F418B08A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754905" y="3817756"/>
                <a:ext cx="24199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B541C48-E7CD-1353-A728-D21453D76417}"/>
                  </a:ext>
                </a:extLst>
              </p14:cNvPr>
              <p14:cNvContentPartPr/>
              <p14:nvPr/>
            </p14:nvContentPartPr>
            <p14:xfrm>
              <a:off x="8818265" y="4049236"/>
              <a:ext cx="231012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B541C48-E7CD-1353-A728-D21453D7641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782625" y="3977236"/>
                <a:ext cx="23817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3E62279-9E25-23A9-BEF8-29C413DC5105}"/>
                  </a:ext>
                </a:extLst>
              </p14:cNvPr>
              <p14:cNvContentPartPr/>
              <p14:nvPr/>
            </p14:nvContentPartPr>
            <p14:xfrm>
              <a:off x="8790545" y="4222396"/>
              <a:ext cx="2386800" cy="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3E62279-9E25-23A9-BEF8-29C413DC510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754905" y="4150396"/>
                <a:ext cx="2458440" cy="144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BB11D44F-5147-3CE0-D5A3-F9645E6888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11/28/2022</a:t>
            </a:r>
          </a:p>
        </p:txBody>
      </p:sp>
    </p:spTree>
    <p:extLst>
      <p:ext uri="{BB962C8B-B14F-4D97-AF65-F5344CB8AC3E}">
        <p14:creationId xmlns:p14="http://schemas.microsoft.com/office/powerpoint/2010/main" val="3926578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60" y="365760"/>
            <a:ext cx="10318690" cy="1325880"/>
          </a:xfrm>
        </p:spPr>
        <p:txBody>
          <a:bodyPr/>
          <a:lstStyle/>
          <a:p>
            <a:r>
              <a:rPr lang="en-US" dirty="0"/>
              <a:t>ELIMINATION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DF76167E-6D7F-326F-6837-2F70C45114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4073" y="1326515"/>
            <a:ext cx="7729382" cy="365125"/>
          </a:xfrm>
        </p:spPr>
        <p:txBody>
          <a:bodyPr/>
          <a:lstStyle/>
          <a:p>
            <a:r>
              <a:rPr lang="en-US" dirty="0"/>
              <a:t>Dropping columns which have only one class 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FF120F-3E9B-B32F-C581-084938778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401" y="1875470"/>
            <a:ext cx="6299524" cy="34672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A6962FB-EE31-94BE-E16B-D101FF8C5748}"/>
                  </a:ext>
                </a:extLst>
              </p14:cNvPr>
              <p14:cNvContentPartPr/>
              <p14:nvPr/>
            </p14:nvContentPartPr>
            <p14:xfrm>
              <a:off x="2957825" y="3280276"/>
              <a:ext cx="75204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A6962FB-EE31-94BE-E16B-D101FF8C574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21825" y="3208276"/>
                <a:ext cx="8236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2F3D58B-0762-860D-8991-7A7D99DBFE13}"/>
                  </a:ext>
                </a:extLst>
              </p14:cNvPr>
              <p14:cNvContentPartPr/>
              <p14:nvPr/>
            </p14:nvContentPartPr>
            <p14:xfrm>
              <a:off x="2957825" y="5046436"/>
              <a:ext cx="110124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2F3D58B-0762-860D-8991-7A7D99DBFE1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21825" y="4974796"/>
                <a:ext cx="11728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E4B8380-EA00-B3B7-B502-4004D6C3C5FD}"/>
                  </a:ext>
                </a:extLst>
              </p14:cNvPr>
              <p14:cNvContentPartPr/>
              <p14:nvPr/>
            </p14:nvContentPartPr>
            <p14:xfrm>
              <a:off x="2937360" y="3244714"/>
              <a:ext cx="75204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E4B8380-EA00-B3B7-B502-4004D6C3C5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01360" y="3172714"/>
                <a:ext cx="8236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947ADB7-F7FE-B818-8AAC-EFEBDA7F64C8}"/>
                  </a:ext>
                </a:extLst>
              </p14:cNvPr>
              <p14:cNvContentPartPr/>
              <p14:nvPr/>
            </p14:nvContentPartPr>
            <p14:xfrm>
              <a:off x="2937360" y="5010874"/>
              <a:ext cx="110124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947ADB7-F7FE-B818-8AAC-EFEBDA7F64C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01360" y="4939234"/>
                <a:ext cx="1172880" cy="144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69D53A44-2485-5A0C-7000-896382D10F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11/28/2022</a:t>
            </a:r>
          </a:p>
        </p:txBody>
      </p:sp>
    </p:spTree>
    <p:extLst>
      <p:ext uri="{BB962C8B-B14F-4D97-AF65-F5344CB8AC3E}">
        <p14:creationId xmlns:p14="http://schemas.microsoft.com/office/powerpoint/2010/main" val="1730598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F97EC-8D6E-6930-5043-408DFFC97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1F1D2A-1780-EAA8-ADEA-8D5AF4DCF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16D653D-B9DF-6A9E-D27D-C492C49CF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40" b="63004"/>
          <a:stretch/>
        </p:blipFill>
        <p:spPr>
          <a:xfrm>
            <a:off x="615971" y="1792266"/>
            <a:ext cx="10433586" cy="8747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25D23B0-5D33-EBF8-ED30-42F26CF240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389"/>
          <a:stretch/>
        </p:blipFill>
        <p:spPr>
          <a:xfrm>
            <a:off x="615971" y="3332018"/>
            <a:ext cx="10433586" cy="1595412"/>
          </a:xfrm>
          <a:prstGeom prst="rect">
            <a:avLst/>
          </a:prstGeom>
        </p:spPr>
      </p:pic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46BA71C2-8571-B963-9F55-9BC6DA0F87B6}"/>
              </a:ext>
            </a:extLst>
          </p:cNvPr>
          <p:cNvSpPr txBox="1">
            <a:spLocks/>
          </p:cNvSpPr>
          <p:nvPr/>
        </p:nvSpPr>
        <p:spPr>
          <a:xfrm>
            <a:off x="514073" y="1326515"/>
            <a:ext cx="6925817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Wind Direction :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CD444875-D090-C6DD-A087-69BBECF5AE6F}"/>
              </a:ext>
            </a:extLst>
          </p:cNvPr>
          <p:cNvSpPr/>
          <p:nvPr/>
        </p:nvSpPr>
        <p:spPr>
          <a:xfrm>
            <a:off x="5375563" y="2652395"/>
            <a:ext cx="429491" cy="665014"/>
          </a:xfrm>
          <a:prstGeom prst="downArrow">
            <a:avLst/>
          </a:prstGeom>
          <a:solidFill>
            <a:srgbClr val="0A40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E9ED4DA8-9D37-D963-9E23-9D95930B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11/28/2022</a:t>
            </a:r>
          </a:p>
        </p:txBody>
      </p:sp>
    </p:spTree>
    <p:extLst>
      <p:ext uri="{BB962C8B-B14F-4D97-AF65-F5344CB8AC3E}">
        <p14:creationId xmlns:p14="http://schemas.microsoft.com/office/powerpoint/2010/main" val="81404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F97EC-8D6E-6930-5043-408DFFC97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1F1D2A-1780-EAA8-ADEA-8D5AF4DCF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42B33B-0D70-401F-77CD-4E482C1FA3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79" t="20842" b="44522"/>
          <a:stretch/>
        </p:blipFill>
        <p:spPr>
          <a:xfrm>
            <a:off x="466008" y="1610014"/>
            <a:ext cx="8252475" cy="1399309"/>
          </a:xfrm>
          <a:prstGeom prst="rect">
            <a:avLst/>
          </a:prstGeom>
        </p:spPr>
      </p:pic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A38F0011-BE14-9C1F-BDC6-34021C15DA8A}"/>
              </a:ext>
            </a:extLst>
          </p:cNvPr>
          <p:cNvSpPr txBox="1">
            <a:spLocks/>
          </p:cNvSpPr>
          <p:nvPr/>
        </p:nvSpPr>
        <p:spPr>
          <a:xfrm>
            <a:off x="514073" y="1257245"/>
            <a:ext cx="6925817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Weather Condition 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5CE35A-49B1-92D6-C66C-A16651BC3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917" y="2861756"/>
            <a:ext cx="5454930" cy="29910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Arrow: Bent 10">
            <a:extLst>
              <a:ext uri="{FF2B5EF4-FFF2-40B4-BE49-F238E27FC236}">
                <a16:creationId xmlns:a16="http://schemas.microsoft.com/office/drawing/2014/main" id="{C60C0F46-6E8C-D430-0526-0AA6E1B33032}"/>
              </a:ext>
            </a:extLst>
          </p:cNvPr>
          <p:cNvSpPr/>
          <p:nvPr/>
        </p:nvSpPr>
        <p:spPr>
          <a:xfrm rot="10800000" flipH="1">
            <a:off x="4765964" y="3404754"/>
            <a:ext cx="997527" cy="1350818"/>
          </a:xfrm>
          <a:prstGeom prst="bentArrow">
            <a:avLst>
              <a:gd name="adj1" fmla="val 25000"/>
              <a:gd name="adj2" fmla="val 30556"/>
              <a:gd name="adj3" fmla="val 25000"/>
              <a:gd name="adj4" fmla="val 43750"/>
            </a:avLst>
          </a:prstGeom>
          <a:solidFill>
            <a:srgbClr val="0A4054"/>
          </a:solidFill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C2F3D8E-80CE-8EC4-29EE-883F4BDD84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11/28/2022</a:t>
            </a:r>
          </a:p>
        </p:txBody>
      </p:sp>
    </p:spTree>
    <p:extLst>
      <p:ext uri="{BB962C8B-B14F-4D97-AF65-F5344CB8AC3E}">
        <p14:creationId xmlns:p14="http://schemas.microsoft.com/office/powerpoint/2010/main" val="2944696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F97EC-8D6E-6930-5043-408DFFC97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655" y="365760"/>
            <a:ext cx="10318690" cy="1325880"/>
          </a:xfrm>
        </p:spPr>
        <p:txBody>
          <a:bodyPr/>
          <a:lstStyle/>
          <a:p>
            <a:r>
              <a:rPr lang="en-US" dirty="0"/>
              <a:t>SIMPLIFICATION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1F1D2A-1780-EAA8-ADEA-8D5AF4DCF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13E2A24-0241-86E4-74F0-7AD01968E4E1}"/>
              </a:ext>
            </a:extLst>
          </p:cNvPr>
          <p:cNvGrpSpPr/>
          <p:nvPr/>
        </p:nvGrpSpPr>
        <p:grpSpPr>
          <a:xfrm>
            <a:off x="639903" y="2073679"/>
            <a:ext cx="5359115" cy="2526030"/>
            <a:chOff x="639903" y="2073679"/>
            <a:chExt cx="5887749" cy="292042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27EDB51-80F9-6FAF-69E2-3B7161448D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0000"/>
            <a:stretch/>
          </p:blipFill>
          <p:spPr>
            <a:xfrm>
              <a:off x="639903" y="2073679"/>
              <a:ext cx="2886075" cy="24003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03FD141-DC50-782D-1900-B498190A42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0000" b="39899"/>
            <a:stretch/>
          </p:blipFill>
          <p:spPr>
            <a:xfrm>
              <a:off x="639903" y="4509190"/>
              <a:ext cx="2886075" cy="48491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F296EE0-6388-8558-589A-58575D07C9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4687" b="-1289"/>
            <a:stretch/>
          </p:blipFill>
          <p:spPr>
            <a:xfrm>
              <a:off x="3641577" y="2073679"/>
              <a:ext cx="2886075" cy="1757104"/>
            </a:xfrm>
            <a:prstGeom prst="rect">
              <a:avLst/>
            </a:prstGeom>
          </p:spPr>
        </p:pic>
      </p:grp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6362536E-B84F-DD8E-A622-A000E21AF494}"/>
              </a:ext>
            </a:extLst>
          </p:cNvPr>
          <p:cNvSpPr txBox="1">
            <a:spLocks/>
          </p:cNvSpPr>
          <p:nvPr/>
        </p:nvSpPr>
        <p:spPr>
          <a:xfrm>
            <a:off x="514073" y="1326515"/>
            <a:ext cx="6925817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Converting Boolean columns to 0 ’s and 1’s :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BBE297-4188-7557-822A-0BCE14D0B08C}"/>
              </a:ext>
            </a:extLst>
          </p:cNvPr>
          <p:cNvGrpSpPr/>
          <p:nvPr/>
        </p:nvGrpSpPr>
        <p:grpSpPr>
          <a:xfrm>
            <a:off x="7252926" y="3572759"/>
            <a:ext cx="4398747" cy="1172421"/>
            <a:chOff x="7588715" y="1948979"/>
            <a:chExt cx="4343623" cy="116529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AFEA8E5-D023-09F8-3F4B-46D7CDBAE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8715" y="1948979"/>
              <a:ext cx="4343623" cy="30481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97B8F8B-0C8C-13DB-6E5D-D2481DBE7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88268" y="2377631"/>
              <a:ext cx="273064" cy="73663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07198BF-FCFE-DD35-A47E-0E0A36A4A7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689"/>
            <a:stretch/>
          </p:blipFill>
          <p:spPr>
            <a:xfrm>
              <a:off x="8358035" y="2367932"/>
              <a:ext cx="311166" cy="73663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977B3CB-1786-9716-72FD-BD31E127D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65904" y="2377631"/>
              <a:ext cx="190510" cy="69853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BDE4314-145E-23B1-F0D2-6ADFE5C78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13158" y="2377631"/>
              <a:ext cx="273064" cy="73663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5F76E75-693D-D018-DC8F-85F47B045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689"/>
            <a:stretch/>
          </p:blipFill>
          <p:spPr>
            <a:xfrm>
              <a:off x="11246978" y="2329118"/>
              <a:ext cx="311166" cy="73663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301BB2F-B4F1-46ED-2F24-EA7D6C7A6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55507" y="2367932"/>
              <a:ext cx="273064" cy="73663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5998CFD-9EE5-CE35-A409-D9994F62B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02601" y="2367220"/>
              <a:ext cx="190510" cy="698536"/>
            </a:xfrm>
            <a:prstGeom prst="rect">
              <a:avLst/>
            </a:prstGeom>
          </p:spPr>
        </p:pic>
      </p:grp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3DFB9C0-9D8C-3468-5F6A-9822F0FE1514}"/>
              </a:ext>
            </a:extLst>
          </p:cNvPr>
          <p:cNvSpPr/>
          <p:nvPr/>
        </p:nvSpPr>
        <p:spPr>
          <a:xfrm rot="5400000">
            <a:off x="9055044" y="3061408"/>
            <a:ext cx="687214" cy="464127"/>
          </a:xfrm>
          <a:prstGeom prst="rightArrow">
            <a:avLst/>
          </a:prstGeom>
          <a:solidFill>
            <a:srgbClr val="0A40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119285-282F-EE17-C8AA-156F339C69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2926" y="1436655"/>
            <a:ext cx="4299171" cy="137802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42B4CF-3291-4557-A336-47D2AC7EEB0A}"/>
              </a:ext>
            </a:extLst>
          </p:cNvPr>
          <p:cNvCxnSpPr/>
          <p:nvPr/>
        </p:nvCxnSpPr>
        <p:spPr>
          <a:xfrm>
            <a:off x="7308273" y="3824024"/>
            <a:ext cx="42438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6EC231F8-D0E0-08A7-E145-638781BE7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11/28/2022</a:t>
            </a:r>
          </a:p>
        </p:txBody>
      </p:sp>
    </p:spTree>
    <p:extLst>
      <p:ext uri="{BB962C8B-B14F-4D97-AF65-F5344CB8AC3E}">
        <p14:creationId xmlns:p14="http://schemas.microsoft.com/office/powerpoint/2010/main" val="3147415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F97EC-8D6E-6930-5043-408DFFC97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655" y="365760"/>
            <a:ext cx="10318690" cy="1325880"/>
          </a:xfrm>
        </p:spPr>
        <p:txBody>
          <a:bodyPr/>
          <a:lstStyle/>
          <a:p>
            <a:r>
              <a:rPr lang="en-US" dirty="0"/>
              <a:t>TRANSFORMATION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1F1D2A-1780-EAA8-ADEA-8D5AF4DCF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6362536E-B84F-DD8E-A622-A000E21AF494}"/>
              </a:ext>
            </a:extLst>
          </p:cNvPr>
          <p:cNvSpPr txBox="1">
            <a:spLocks/>
          </p:cNvSpPr>
          <p:nvPr/>
        </p:nvSpPr>
        <p:spPr>
          <a:xfrm>
            <a:off x="514072" y="1465055"/>
            <a:ext cx="10645763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Mapping 'Start_Time' to 'Year', 'Month', 'Weekday', 'Day' (in a year), 'Hour', and 'Minute' (in a day) : 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3DFB9C0-9D8C-3468-5F6A-9822F0FE1514}"/>
              </a:ext>
            </a:extLst>
          </p:cNvPr>
          <p:cNvSpPr/>
          <p:nvPr/>
        </p:nvSpPr>
        <p:spPr>
          <a:xfrm>
            <a:off x="4752108" y="3196936"/>
            <a:ext cx="1034991" cy="464127"/>
          </a:xfrm>
          <a:prstGeom prst="rightArrow">
            <a:avLst/>
          </a:prstGeom>
          <a:solidFill>
            <a:srgbClr val="0A40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4CD2B7-4BC4-C5F4-50D5-7C780D8AD3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1" r="64522"/>
          <a:stretch/>
        </p:blipFill>
        <p:spPr>
          <a:xfrm>
            <a:off x="1911927" y="2134960"/>
            <a:ext cx="2126673" cy="24166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5BC4DF-72EE-9551-7169-2244C569EE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80" r="1850"/>
          <a:stretch/>
        </p:blipFill>
        <p:spPr>
          <a:xfrm>
            <a:off x="6594764" y="2217414"/>
            <a:ext cx="3803072" cy="2278824"/>
          </a:xfrm>
          <a:prstGeom prst="rect">
            <a:avLst/>
          </a:prstGeom>
        </p:spPr>
      </p:pic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1A4FD326-67D9-2307-A845-E5B13E6241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11/28/2022</a:t>
            </a:r>
          </a:p>
        </p:txBody>
      </p:sp>
    </p:spTree>
    <p:extLst>
      <p:ext uri="{BB962C8B-B14F-4D97-AF65-F5344CB8AC3E}">
        <p14:creationId xmlns:p14="http://schemas.microsoft.com/office/powerpoint/2010/main" val="553920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tecture pitch deck_JB_v2" id="{E6E25CD2-8512-4B49-9A83-9AC317278B8F}" vid="{100AFDCD-A339-4D94-B373-F9848C2D26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{55903A83-44EE-4A3F-92AD-38F7D4645E15}tf16411248_win32</Template>
  <TotalTime>314</TotalTime>
  <Words>518</Words>
  <Application>Microsoft Office PowerPoint</Application>
  <PresentationFormat>Widescreen</PresentationFormat>
  <Paragraphs>145</Paragraphs>
  <Slides>31</Slides>
  <Notes>23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-apple-system</vt:lpstr>
      <vt:lpstr>Arial</vt:lpstr>
      <vt:lpstr>Avenir Next LT Pro Light</vt:lpstr>
      <vt:lpstr>Calibri</vt:lpstr>
      <vt:lpstr>Inter</vt:lpstr>
      <vt:lpstr>Posterama</vt:lpstr>
      <vt:lpstr>Office Theme</vt:lpstr>
      <vt:lpstr>Accident severity prediction</vt:lpstr>
      <vt:lpstr>INTRODUCTION</vt:lpstr>
      <vt:lpstr>DATA CLEANING</vt:lpstr>
      <vt:lpstr>ELIMINATION</vt:lpstr>
      <vt:lpstr>ELIMINATION</vt:lpstr>
      <vt:lpstr>SIMPLIFICATION</vt:lpstr>
      <vt:lpstr>SIMPLIFICATION</vt:lpstr>
      <vt:lpstr>SIMPLIFICATION</vt:lpstr>
      <vt:lpstr>TRANSFORMATION</vt:lpstr>
      <vt:lpstr>TRANSFORMATION</vt:lpstr>
      <vt:lpstr>EXPLORATORY DATA ANALYSIS</vt:lpstr>
      <vt:lpstr>Location Analysis </vt:lpstr>
      <vt:lpstr>Location Analysis </vt:lpstr>
      <vt:lpstr>Location Analysis </vt:lpstr>
      <vt:lpstr>Location Analysis </vt:lpstr>
      <vt:lpstr>time Analysis </vt:lpstr>
      <vt:lpstr>time Analysis </vt:lpstr>
      <vt:lpstr>time Analysis </vt:lpstr>
      <vt:lpstr>Weather Conditions Analysis </vt:lpstr>
      <vt:lpstr>Weather Conditions Analysis </vt:lpstr>
      <vt:lpstr>Weather Conditions Analysis </vt:lpstr>
      <vt:lpstr>Machine learning</vt:lpstr>
      <vt:lpstr>Class ImbalancE </vt:lpstr>
      <vt:lpstr>Under-sampling</vt:lpstr>
      <vt:lpstr>Oversampling</vt:lpstr>
      <vt:lpstr>Train test split</vt:lpstr>
      <vt:lpstr>Standardization</vt:lpstr>
      <vt:lpstr>Xgboost</vt:lpstr>
      <vt:lpstr>Decision tree</vt:lpstr>
      <vt:lpstr>Flask App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Accident severity prediction</dc:title>
  <dc:creator>Kartik Lande</dc:creator>
  <cp:lastModifiedBy>Kartik Lande</cp:lastModifiedBy>
  <cp:revision>9</cp:revision>
  <dcterms:created xsi:type="dcterms:W3CDTF">2022-11-28T19:30:51Z</dcterms:created>
  <dcterms:modified xsi:type="dcterms:W3CDTF">2023-08-09T21:20:09Z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2022-11-28T20:16:33Z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0a3cec42-d770-474f-a25f-16488021604d</vt:lpwstr>
  </property>
  <property fmtid="{D5CDD505-2E9C-101B-9397-08002B2CF9AE}" pid="8" name="MSIP_Label_defa4170-0d19-0005-0004-bc88714345d2_ActionId">
    <vt:lpwstr>f25ff289-4a24-40ac-82fe-984a20f14387</vt:lpwstr>
  </property>
  <property fmtid="{D5CDD505-2E9C-101B-9397-08002B2CF9AE}" pid="9" name="MSIP_Label_defa4170-0d19-0005-0004-bc88714345d2_ContentBits">
    <vt:lpwstr>0</vt:lpwstr>
  </property>
</Properties>
</file>